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Lst>
  <p:notesMasterIdLst>
    <p:notesMasterId r:id="rId26"/>
  </p:notesMasterIdLst>
  <p:sldIdLst>
    <p:sldId id="256" r:id="rId3"/>
    <p:sldId id="257" r:id="rId4"/>
    <p:sldId id="258" r:id="rId5"/>
    <p:sldId id="259" r:id="rId6"/>
    <p:sldId id="261" r:id="rId7"/>
    <p:sldId id="262" r:id="rId8"/>
    <p:sldId id="265" r:id="rId9"/>
    <p:sldId id="269" r:id="rId10"/>
    <p:sldId id="294" r:id="rId11"/>
    <p:sldId id="295" r:id="rId12"/>
    <p:sldId id="296" r:id="rId13"/>
    <p:sldId id="297" r:id="rId14"/>
    <p:sldId id="298" r:id="rId15"/>
    <p:sldId id="299" r:id="rId16"/>
    <p:sldId id="300" r:id="rId17"/>
    <p:sldId id="301" r:id="rId18"/>
    <p:sldId id="302" r:id="rId19"/>
    <p:sldId id="268" r:id="rId20"/>
    <p:sldId id="260" r:id="rId21"/>
    <p:sldId id="271" r:id="rId22"/>
    <p:sldId id="276" r:id="rId23"/>
    <p:sldId id="274" r:id="rId24"/>
    <p:sldId id="293" r:id="rId25"/>
  </p:sldIdLst>
  <p:sldSz cx="9144000" cy="5143500" type="screen16x9"/>
  <p:notesSz cx="6858000" cy="9144000"/>
  <p:embeddedFontLst>
    <p:embeddedFont>
      <p:font typeface="Assistant Light" pitchFamily="2" charset="-79"/>
      <p:regular r:id="rId27"/>
      <p:bold r:id="rId28"/>
    </p:embeddedFont>
    <p:embeddedFont>
      <p:font typeface="Fira Sans Extra Condensed Medium" panose="020B0604020202020204" charset="0"/>
      <p:regular r:id="rId29"/>
      <p:bold r:id="rId30"/>
      <p:italic r:id="rId31"/>
      <p:boldItalic r:id="rId32"/>
    </p:embeddedFont>
    <p:embeddedFont>
      <p:font typeface="Nunito Sans" pitchFamily="2" charset="0"/>
      <p:regular r:id="rId33"/>
      <p:bold r:id="rId34"/>
      <p:italic r:id="rId35"/>
      <p:boldItalic r:id="rId36"/>
    </p:embeddedFont>
    <p:embeddedFont>
      <p:font typeface="Nunito Sans ExtraBold" pitchFamily="2" charset="0"/>
      <p:bold r:id="rId37"/>
      <p:boldItalic r:id="rId38"/>
    </p:embeddedFont>
    <p:embeddedFont>
      <p:font typeface="Pontano Sans" panose="020B0604020202020204" charset="0"/>
      <p:regular r:id="rId39"/>
    </p:embeddedFont>
    <p:embeddedFont>
      <p:font typeface="Proxima Nova" panose="020B0604020202020204" charset="0"/>
      <p:regular r:id="rId40"/>
      <p:bold r:id="rId41"/>
      <p:italic r:id="rId42"/>
      <p:boldItalic r:id="rId43"/>
    </p:embeddedFont>
    <p:embeddedFont>
      <p:font typeface="Proxima Nova Semibold" panose="020B0604020202020204" charset="0"/>
      <p:regular r:id="rId44"/>
      <p:bold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760">
          <p15:clr>
            <a:srgbClr val="9AA0A6"/>
          </p15:clr>
        </p15:guide>
        <p15:guide id="2" pos="4215">
          <p15:clr>
            <a:srgbClr val="9AA0A6"/>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96"/>
      </p:cViewPr>
      <p:guideLst>
        <p:guide pos="5760"/>
        <p:guide pos="4215"/>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392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61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9656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718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837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318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059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097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ef6e01a56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ef6e01a56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e4b937d3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e4b937d3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0"/>
        <p:cNvGrpSpPr/>
        <p:nvPr/>
      </p:nvGrpSpPr>
      <p:grpSpPr>
        <a:xfrm>
          <a:off x="0" y="0"/>
          <a:ext cx="0" cy="0"/>
          <a:chOff x="0" y="0"/>
          <a:chExt cx="0" cy="0"/>
        </a:xfrm>
      </p:grpSpPr>
      <p:sp>
        <p:nvSpPr>
          <p:cNvPr id="8851" name="Google Shape;8851;g5e2a05bcb3_1_18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2" name="Google Shape;8852;g5e2a05bcb3_1_18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ef6e01a56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ef6e01a56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ef6e01a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ef6e01a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023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p:nvPr/>
        </p:nvSpPr>
        <p:spPr>
          <a:xfrm>
            <a:off x="5089700" y="-20175"/>
            <a:ext cx="4094650" cy="5190575"/>
          </a:xfrm>
          <a:custGeom>
            <a:avLst/>
            <a:gdLst/>
            <a:ahLst/>
            <a:cxnLst/>
            <a:rect l="l" t="t" r="r" b="b"/>
            <a:pathLst>
              <a:path w="163786" h="207623" extrusionOk="0">
                <a:moveTo>
                  <a:pt x="0" y="0"/>
                </a:moveTo>
                <a:lnTo>
                  <a:pt x="26895" y="207623"/>
                </a:lnTo>
                <a:lnTo>
                  <a:pt x="163786" y="207623"/>
                </a:lnTo>
                <a:lnTo>
                  <a:pt x="163786" y="538"/>
                </a:lnTo>
                <a:close/>
              </a:path>
            </a:pathLst>
          </a:custGeom>
          <a:solidFill>
            <a:schemeClr val="dk1"/>
          </a:solidFill>
          <a:ln>
            <a:noFill/>
          </a:ln>
        </p:spPr>
      </p:sp>
      <p:sp>
        <p:nvSpPr>
          <p:cNvPr id="10" name="Google Shape;10;p2"/>
          <p:cNvSpPr txBox="1">
            <a:spLocks noGrp="1"/>
          </p:cNvSpPr>
          <p:nvPr>
            <p:ph type="ctrTitle"/>
          </p:nvPr>
        </p:nvSpPr>
        <p:spPr>
          <a:xfrm>
            <a:off x="4863802" y="1290175"/>
            <a:ext cx="36396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3000"/>
              <a:buNone/>
              <a:defRPr sz="3000">
                <a:solidFill>
                  <a:schemeClr val="lt1"/>
                </a:solidFill>
              </a:defRPr>
            </a:lvl2pPr>
            <a:lvl3pPr lvl="2" algn="r" rtl="0">
              <a:spcBef>
                <a:spcPts val="0"/>
              </a:spcBef>
              <a:spcAft>
                <a:spcPts val="0"/>
              </a:spcAft>
              <a:buClr>
                <a:schemeClr val="lt1"/>
              </a:buClr>
              <a:buSzPts val="3000"/>
              <a:buNone/>
              <a:defRPr sz="3000">
                <a:solidFill>
                  <a:schemeClr val="lt1"/>
                </a:solidFill>
              </a:defRPr>
            </a:lvl3pPr>
            <a:lvl4pPr lvl="3" algn="r" rtl="0">
              <a:spcBef>
                <a:spcPts val="0"/>
              </a:spcBef>
              <a:spcAft>
                <a:spcPts val="0"/>
              </a:spcAft>
              <a:buClr>
                <a:schemeClr val="lt1"/>
              </a:buClr>
              <a:buSzPts val="3000"/>
              <a:buNone/>
              <a:defRPr sz="3000">
                <a:solidFill>
                  <a:schemeClr val="lt1"/>
                </a:solidFill>
              </a:defRPr>
            </a:lvl4pPr>
            <a:lvl5pPr lvl="4" algn="r" rtl="0">
              <a:spcBef>
                <a:spcPts val="0"/>
              </a:spcBef>
              <a:spcAft>
                <a:spcPts val="0"/>
              </a:spcAft>
              <a:buClr>
                <a:schemeClr val="lt1"/>
              </a:buClr>
              <a:buSzPts val="3000"/>
              <a:buNone/>
              <a:defRPr sz="3000">
                <a:solidFill>
                  <a:schemeClr val="lt1"/>
                </a:solidFill>
              </a:defRPr>
            </a:lvl5pPr>
            <a:lvl6pPr lvl="5" algn="r" rtl="0">
              <a:spcBef>
                <a:spcPts val="0"/>
              </a:spcBef>
              <a:spcAft>
                <a:spcPts val="0"/>
              </a:spcAft>
              <a:buClr>
                <a:schemeClr val="lt1"/>
              </a:buClr>
              <a:buSzPts val="3000"/>
              <a:buNone/>
              <a:defRPr sz="3000">
                <a:solidFill>
                  <a:schemeClr val="lt1"/>
                </a:solidFill>
              </a:defRPr>
            </a:lvl6pPr>
            <a:lvl7pPr lvl="6" algn="r" rtl="0">
              <a:spcBef>
                <a:spcPts val="0"/>
              </a:spcBef>
              <a:spcAft>
                <a:spcPts val="0"/>
              </a:spcAft>
              <a:buClr>
                <a:schemeClr val="lt1"/>
              </a:buClr>
              <a:buSzPts val="3000"/>
              <a:buNone/>
              <a:defRPr sz="3000">
                <a:solidFill>
                  <a:schemeClr val="lt1"/>
                </a:solidFill>
              </a:defRPr>
            </a:lvl7pPr>
            <a:lvl8pPr lvl="7" algn="r" rtl="0">
              <a:spcBef>
                <a:spcPts val="0"/>
              </a:spcBef>
              <a:spcAft>
                <a:spcPts val="0"/>
              </a:spcAft>
              <a:buClr>
                <a:schemeClr val="lt1"/>
              </a:buClr>
              <a:buSzPts val="3000"/>
              <a:buNone/>
              <a:defRPr sz="3000">
                <a:solidFill>
                  <a:schemeClr val="lt1"/>
                </a:solidFill>
              </a:defRPr>
            </a:lvl8pPr>
            <a:lvl9pPr lvl="8" algn="r" rtl="0">
              <a:spcBef>
                <a:spcPts val="0"/>
              </a:spcBef>
              <a:spcAft>
                <a:spcPts val="0"/>
              </a:spcAft>
              <a:buClr>
                <a:schemeClr val="lt1"/>
              </a:buClr>
              <a:buSzPts val="3000"/>
              <a:buNone/>
              <a:defRPr sz="3000">
                <a:solidFill>
                  <a:schemeClr val="lt1"/>
                </a:solidFill>
              </a:defRPr>
            </a:lvl9pPr>
          </a:lstStyle>
          <a:p>
            <a:endParaRPr/>
          </a:p>
        </p:txBody>
      </p:sp>
      <p:sp>
        <p:nvSpPr>
          <p:cNvPr id="11" name="Google Shape;11;p2"/>
          <p:cNvSpPr txBox="1">
            <a:spLocks noGrp="1"/>
          </p:cNvSpPr>
          <p:nvPr>
            <p:ph type="subTitle" idx="1"/>
          </p:nvPr>
        </p:nvSpPr>
        <p:spPr>
          <a:xfrm>
            <a:off x="4151302" y="27576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a:endParaRPr/>
          </a:p>
        </p:txBody>
      </p:sp>
    </p:spTree>
  </p:cSld>
  <p:clrMapOvr>
    <a:masterClrMapping/>
  </p:clrMapOvr>
  <p:extLst>
    <p:ext uri="{DCECCB84-F9BA-43D5-87BE-67443E8EF086}">
      <p15:sldGuideLst xmlns:p15="http://schemas.microsoft.com/office/powerpoint/2012/main">
        <p15:guide id="1" pos="255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Resources">
  <p:cSld name="CUSTOM_14_1">
    <p:spTree>
      <p:nvGrpSpPr>
        <p:cNvPr id="1" name="Shape 97"/>
        <p:cNvGrpSpPr/>
        <p:nvPr/>
      </p:nvGrpSpPr>
      <p:grpSpPr>
        <a:xfrm>
          <a:off x="0" y="0"/>
          <a:ext cx="0" cy="0"/>
          <a:chOff x="0" y="0"/>
          <a:chExt cx="0" cy="0"/>
        </a:xfrm>
      </p:grpSpPr>
      <p:grpSp>
        <p:nvGrpSpPr>
          <p:cNvPr id="98" name="Google Shape;98;p16"/>
          <p:cNvGrpSpPr/>
          <p:nvPr/>
        </p:nvGrpSpPr>
        <p:grpSpPr>
          <a:xfrm>
            <a:off x="-6586" y="-192875"/>
            <a:ext cx="9174175" cy="1384272"/>
            <a:chOff x="0" y="-40481"/>
            <a:chExt cx="9144000" cy="1384272"/>
          </a:xfrm>
        </p:grpSpPr>
        <p:sp>
          <p:nvSpPr>
            <p:cNvPr id="99" name="Google Shape;99;p16"/>
            <p:cNvSpPr/>
            <p:nvPr/>
          </p:nvSpPr>
          <p:spPr>
            <a:xfrm rot="10800000">
              <a:off x="1200" y="799890"/>
              <a:ext cx="9142800" cy="5439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0" y="-40481"/>
              <a:ext cx="9144000" cy="85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6"/>
          <p:cNvSpPr txBox="1">
            <a:spLocks noGrp="1"/>
          </p:cNvSpPr>
          <p:nvPr>
            <p:ph type="body" idx="1"/>
          </p:nvPr>
        </p:nvSpPr>
        <p:spPr>
          <a:xfrm>
            <a:off x="720000" y="1183700"/>
            <a:ext cx="3771600" cy="1476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Clr>
                <a:srgbClr val="000000"/>
              </a:buClr>
              <a:buSzPts val="900"/>
              <a:buChar char="●"/>
              <a:defRPr sz="900">
                <a:solidFill>
                  <a:srgbClr val="000000"/>
                </a:solidFill>
              </a:defRPr>
            </a:lvl1pPr>
            <a:lvl2pPr marL="914400" lvl="1" indent="-285750" rtl="0">
              <a:spcBef>
                <a:spcPts val="1600"/>
              </a:spcBef>
              <a:spcAft>
                <a:spcPts val="0"/>
              </a:spcAft>
              <a:buClr>
                <a:srgbClr val="000000"/>
              </a:buClr>
              <a:buSzPts val="900"/>
              <a:buChar char="○"/>
              <a:defRPr sz="900">
                <a:solidFill>
                  <a:srgbClr val="000000"/>
                </a:solidFill>
              </a:defRPr>
            </a:lvl2pPr>
            <a:lvl3pPr marL="1371600" lvl="2" indent="-285750" rtl="0">
              <a:spcBef>
                <a:spcPts val="1600"/>
              </a:spcBef>
              <a:spcAft>
                <a:spcPts val="0"/>
              </a:spcAft>
              <a:buClr>
                <a:srgbClr val="000000"/>
              </a:buClr>
              <a:buSzPts val="900"/>
              <a:buChar char="■"/>
              <a:defRPr sz="900">
                <a:solidFill>
                  <a:srgbClr val="000000"/>
                </a:solidFill>
              </a:defRPr>
            </a:lvl3pPr>
            <a:lvl4pPr marL="1828800" lvl="3" indent="-285750" rtl="0">
              <a:spcBef>
                <a:spcPts val="1600"/>
              </a:spcBef>
              <a:spcAft>
                <a:spcPts val="0"/>
              </a:spcAft>
              <a:buClr>
                <a:srgbClr val="000000"/>
              </a:buClr>
              <a:buSzPts val="900"/>
              <a:buChar char="●"/>
              <a:defRPr sz="900">
                <a:solidFill>
                  <a:srgbClr val="000000"/>
                </a:solidFill>
              </a:defRPr>
            </a:lvl4pPr>
            <a:lvl5pPr marL="2286000" lvl="4" indent="-285750" rtl="0">
              <a:spcBef>
                <a:spcPts val="1600"/>
              </a:spcBef>
              <a:spcAft>
                <a:spcPts val="0"/>
              </a:spcAft>
              <a:buClr>
                <a:srgbClr val="000000"/>
              </a:buClr>
              <a:buSzPts val="900"/>
              <a:buChar char="○"/>
              <a:defRPr sz="900">
                <a:solidFill>
                  <a:srgbClr val="000000"/>
                </a:solidFill>
              </a:defRPr>
            </a:lvl5pPr>
            <a:lvl6pPr marL="2743200" lvl="5" indent="-285750" rtl="0">
              <a:spcBef>
                <a:spcPts val="1600"/>
              </a:spcBef>
              <a:spcAft>
                <a:spcPts val="0"/>
              </a:spcAft>
              <a:buClr>
                <a:srgbClr val="000000"/>
              </a:buClr>
              <a:buSzPts val="900"/>
              <a:buChar char="■"/>
              <a:defRPr sz="900">
                <a:solidFill>
                  <a:srgbClr val="000000"/>
                </a:solidFill>
              </a:defRPr>
            </a:lvl6pPr>
            <a:lvl7pPr marL="3200400" lvl="6" indent="-285750" rtl="0">
              <a:spcBef>
                <a:spcPts val="1600"/>
              </a:spcBef>
              <a:spcAft>
                <a:spcPts val="0"/>
              </a:spcAft>
              <a:buClr>
                <a:srgbClr val="000000"/>
              </a:buClr>
              <a:buSzPts val="900"/>
              <a:buChar char="●"/>
              <a:defRPr sz="900">
                <a:solidFill>
                  <a:srgbClr val="000000"/>
                </a:solidFill>
              </a:defRPr>
            </a:lvl7pPr>
            <a:lvl8pPr marL="3657600" lvl="7" indent="-285750" rtl="0">
              <a:spcBef>
                <a:spcPts val="1600"/>
              </a:spcBef>
              <a:spcAft>
                <a:spcPts val="0"/>
              </a:spcAft>
              <a:buClr>
                <a:srgbClr val="000000"/>
              </a:buClr>
              <a:buSzPts val="900"/>
              <a:buChar char="○"/>
              <a:defRPr sz="900">
                <a:solidFill>
                  <a:srgbClr val="000000"/>
                </a:solidFill>
              </a:defRPr>
            </a:lvl8pPr>
            <a:lvl9pPr marL="4114800" lvl="8" indent="-285750" rtl="0">
              <a:spcBef>
                <a:spcPts val="1600"/>
              </a:spcBef>
              <a:spcAft>
                <a:spcPts val="1600"/>
              </a:spcAft>
              <a:buClr>
                <a:srgbClr val="000000"/>
              </a:buClr>
              <a:buSzPts val="900"/>
              <a:buChar char="■"/>
              <a:defRPr sz="900">
                <a:solidFill>
                  <a:srgbClr val="000000"/>
                </a:solidFill>
              </a:defRPr>
            </a:lvl9pPr>
          </a:lstStyle>
          <a:p>
            <a:endParaRPr/>
          </a:p>
        </p:txBody>
      </p:sp>
      <p:sp>
        <p:nvSpPr>
          <p:cNvPr id="102" name="Google Shape;102;p16"/>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p:cSld name="CUSTOM_24">
    <p:bg>
      <p:bgPr>
        <a:noFill/>
        <a:effectLst/>
      </p:bgPr>
    </p:bg>
    <p:spTree>
      <p:nvGrpSpPr>
        <p:cNvPr id="1" name="Shape 10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spTree>
      <p:nvGrpSpPr>
        <p:cNvPr id="1" name="Shape 12"/>
        <p:cNvGrpSpPr/>
        <p:nvPr/>
      </p:nvGrpSpPr>
      <p:grpSpPr>
        <a:xfrm>
          <a:off x="0" y="0"/>
          <a:ext cx="0" cy="0"/>
          <a:chOff x="0" y="0"/>
          <a:chExt cx="0" cy="0"/>
        </a:xfrm>
      </p:grpSpPr>
      <p:sp>
        <p:nvSpPr>
          <p:cNvPr id="13" name="Google Shape;13;p3"/>
          <p:cNvSpPr/>
          <p:nvPr/>
        </p:nvSpPr>
        <p:spPr>
          <a:xfrm>
            <a:off x="2999400" y="3305175"/>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5611575" y="3305175"/>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1690650"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312350"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6980125"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6586" y="-40475"/>
            <a:ext cx="9180576" cy="1384272"/>
            <a:chOff x="0" y="-40481"/>
            <a:chExt cx="9144000" cy="1384272"/>
          </a:xfrm>
        </p:grpSpPr>
        <p:sp>
          <p:nvSpPr>
            <p:cNvPr id="19" name="Google Shape;19;p3"/>
            <p:cNvSpPr/>
            <p:nvPr/>
          </p:nvSpPr>
          <p:spPr>
            <a:xfrm rot="10800000">
              <a:off x="1200" y="799890"/>
              <a:ext cx="9142800" cy="5439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40481"/>
              <a:ext cx="9144000" cy="85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subTitle" idx="1"/>
          </p:nvPr>
        </p:nvSpPr>
        <p:spPr>
          <a:xfrm>
            <a:off x="967738"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2" name="Google Shape;22;p3"/>
          <p:cNvSpPr txBox="1">
            <a:spLocks noGrp="1"/>
          </p:cNvSpPr>
          <p:nvPr>
            <p:ph type="ctrTitle"/>
          </p:nvPr>
        </p:nvSpPr>
        <p:spPr>
          <a:xfrm>
            <a:off x="1152088"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3" name="Google Shape;23;p3"/>
          <p:cNvSpPr txBox="1">
            <a:spLocks noGrp="1"/>
          </p:cNvSpPr>
          <p:nvPr>
            <p:ph type="subTitle" idx="2"/>
          </p:nvPr>
        </p:nvSpPr>
        <p:spPr>
          <a:xfrm>
            <a:off x="3589500"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4" name="Google Shape;24;p3"/>
          <p:cNvSpPr txBox="1">
            <a:spLocks noGrp="1"/>
          </p:cNvSpPr>
          <p:nvPr>
            <p:ph type="ctrTitle" idx="3"/>
          </p:nvPr>
        </p:nvSpPr>
        <p:spPr>
          <a:xfrm>
            <a:off x="3773838"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5" name="Google Shape;25;p3"/>
          <p:cNvSpPr txBox="1">
            <a:spLocks noGrp="1"/>
          </p:cNvSpPr>
          <p:nvPr>
            <p:ph type="subTitle" idx="4"/>
          </p:nvPr>
        </p:nvSpPr>
        <p:spPr>
          <a:xfrm>
            <a:off x="6264526"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6" name="Google Shape;26;p3"/>
          <p:cNvSpPr txBox="1">
            <a:spLocks noGrp="1"/>
          </p:cNvSpPr>
          <p:nvPr>
            <p:ph type="ctrTitle" idx="5"/>
          </p:nvPr>
        </p:nvSpPr>
        <p:spPr>
          <a:xfrm>
            <a:off x="6448876"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7" name="Google Shape;27;p3"/>
          <p:cNvSpPr txBox="1">
            <a:spLocks noGrp="1"/>
          </p:cNvSpPr>
          <p:nvPr>
            <p:ph type="subTitle" idx="6"/>
          </p:nvPr>
        </p:nvSpPr>
        <p:spPr>
          <a:xfrm>
            <a:off x="2271011" y="403110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8" name="Google Shape;28;p3"/>
          <p:cNvSpPr txBox="1">
            <a:spLocks noGrp="1"/>
          </p:cNvSpPr>
          <p:nvPr>
            <p:ph type="ctrTitle" idx="7"/>
          </p:nvPr>
        </p:nvSpPr>
        <p:spPr>
          <a:xfrm>
            <a:off x="2455361" y="370050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9" name="Google Shape;29;p3"/>
          <p:cNvSpPr txBox="1">
            <a:spLocks noGrp="1"/>
          </p:cNvSpPr>
          <p:nvPr>
            <p:ph type="subTitle" idx="8"/>
          </p:nvPr>
        </p:nvSpPr>
        <p:spPr>
          <a:xfrm>
            <a:off x="4892774" y="403110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30" name="Google Shape;30;p3"/>
          <p:cNvSpPr txBox="1">
            <a:spLocks noGrp="1"/>
          </p:cNvSpPr>
          <p:nvPr>
            <p:ph type="ctrTitle" idx="9"/>
          </p:nvPr>
        </p:nvSpPr>
        <p:spPr>
          <a:xfrm>
            <a:off x="5077124" y="370050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31" name="Google Shape;31;p3"/>
          <p:cNvSpPr txBox="1">
            <a:spLocks noGrp="1"/>
          </p:cNvSpPr>
          <p:nvPr>
            <p:ph type="ctrTitle" idx="13"/>
          </p:nvPr>
        </p:nvSpPr>
        <p:spPr>
          <a:xfrm>
            <a:off x="3080975" y="398750"/>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2pPr>
            <a:lvl3pPr lvl="2"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3pPr>
            <a:lvl4pPr lvl="3"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4pPr>
            <a:lvl5pPr lvl="4"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5pPr>
            <a:lvl6pPr lvl="5"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6pPr>
            <a:lvl7pPr lvl="6"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7pPr>
            <a:lvl8pPr lvl="7"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8pPr>
            <a:lvl9pPr lvl="8"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9pPr>
          </a:lstStyle>
          <a:p>
            <a:endParaRPr/>
          </a:p>
        </p:txBody>
      </p:sp>
      <p:sp>
        <p:nvSpPr>
          <p:cNvPr id="32" name="Google Shape;32;p3"/>
          <p:cNvSpPr txBox="1">
            <a:spLocks noGrp="1"/>
          </p:cNvSpPr>
          <p:nvPr>
            <p:ph type="title" idx="14" hasCustomPrompt="1"/>
          </p:nvPr>
        </p:nvSpPr>
        <p:spPr>
          <a:xfrm>
            <a:off x="1575838"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3"/>
          <p:cNvSpPr txBox="1">
            <a:spLocks noGrp="1"/>
          </p:cNvSpPr>
          <p:nvPr>
            <p:ph type="title" idx="15" hasCustomPrompt="1"/>
          </p:nvPr>
        </p:nvSpPr>
        <p:spPr>
          <a:xfrm>
            <a:off x="4197618"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a:spLocks noGrp="1"/>
          </p:cNvSpPr>
          <p:nvPr>
            <p:ph type="title" idx="16" hasCustomPrompt="1"/>
          </p:nvPr>
        </p:nvSpPr>
        <p:spPr>
          <a:xfrm>
            <a:off x="6872626"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3"/>
          <p:cNvSpPr txBox="1">
            <a:spLocks noGrp="1"/>
          </p:cNvSpPr>
          <p:nvPr>
            <p:ph type="title" idx="17" hasCustomPrompt="1"/>
          </p:nvPr>
        </p:nvSpPr>
        <p:spPr>
          <a:xfrm>
            <a:off x="2879111" y="3386650"/>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3"/>
          <p:cNvSpPr txBox="1">
            <a:spLocks noGrp="1"/>
          </p:cNvSpPr>
          <p:nvPr>
            <p:ph type="title" idx="18" hasCustomPrompt="1"/>
          </p:nvPr>
        </p:nvSpPr>
        <p:spPr>
          <a:xfrm>
            <a:off x="5500879" y="3386650"/>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spTree>
      <p:nvGrpSpPr>
        <p:cNvPr id="1" name="Shape 37"/>
        <p:cNvGrpSpPr/>
        <p:nvPr/>
      </p:nvGrpSpPr>
      <p:grpSpPr>
        <a:xfrm>
          <a:off x="0" y="0"/>
          <a:ext cx="0" cy="0"/>
          <a:chOff x="0" y="0"/>
          <a:chExt cx="0" cy="0"/>
        </a:xfrm>
      </p:grpSpPr>
      <p:sp>
        <p:nvSpPr>
          <p:cNvPr id="38" name="Google Shape;38;p4"/>
          <p:cNvSpPr/>
          <p:nvPr/>
        </p:nvSpPr>
        <p:spPr>
          <a:xfrm>
            <a:off x="-1152650" y="-437650"/>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1" name="Google Shape;41;p4"/>
          <p:cNvSpPr txBox="1">
            <a:spLocks noGrp="1"/>
          </p:cNvSpPr>
          <p:nvPr>
            <p:ph type="title" idx="2" hasCustomPrompt="1"/>
          </p:nvPr>
        </p:nvSpPr>
        <p:spPr>
          <a:xfrm flipH="1">
            <a:off x="1889225" y="1753435"/>
            <a:ext cx="2979300" cy="7545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spTree>
      <p:nvGrpSpPr>
        <p:cNvPr id="1" name="Shape 42"/>
        <p:cNvGrpSpPr/>
        <p:nvPr/>
      </p:nvGrpSpPr>
      <p:grpSpPr>
        <a:xfrm>
          <a:off x="0" y="0"/>
          <a:ext cx="0" cy="0"/>
          <a:chOff x="0" y="0"/>
          <a:chExt cx="0" cy="0"/>
        </a:xfrm>
      </p:grpSpPr>
      <p:sp>
        <p:nvSpPr>
          <p:cNvPr id="43" name="Google Shape;43;p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44" name="Google Shape;44;p5"/>
          <p:cNvSpPr txBox="1">
            <a:spLocks noGrp="1"/>
          </p:cNvSpPr>
          <p:nvPr>
            <p:ph type="ctrTitle"/>
          </p:nvPr>
        </p:nvSpPr>
        <p:spPr>
          <a:xfrm>
            <a:off x="630625" y="1659512"/>
            <a:ext cx="38673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a:endParaRPr/>
          </a:p>
        </p:txBody>
      </p:sp>
      <p:sp>
        <p:nvSpPr>
          <p:cNvPr id="45" name="Google Shape;45;p5"/>
          <p:cNvSpPr txBox="1">
            <a:spLocks noGrp="1"/>
          </p:cNvSpPr>
          <p:nvPr>
            <p:ph type="subTitle" idx="1"/>
          </p:nvPr>
        </p:nvSpPr>
        <p:spPr>
          <a:xfrm>
            <a:off x="630625" y="2513488"/>
            <a:ext cx="33405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ur columns">
  <p:cSld name="CUSTOM_24_1">
    <p:spTree>
      <p:nvGrpSpPr>
        <p:cNvPr id="1" name="Shape 46"/>
        <p:cNvGrpSpPr/>
        <p:nvPr/>
      </p:nvGrpSpPr>
      <p:grpSpPr>
        <a:xfrm>
          <a:off x="0" y="0"/>
          <a:ext cx="0" cy="0"/>
          <a:chOff x="0" y="0"/>
          <a:chExt cx="0" cy="0"/>
        </a:xfrm>
      </p:grpSpPr>
      <p:sp>
        <p:nvSpPr>
          <p:cNvPr id="47" name="Google Shape;47;p6"/>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
        <p:nvSpPr>
          <p:cNvPr id="48" name="Google Shape;48;p6"/>
          <p:cNvSpPr txBox="1">
            <a:spLocks noGrp="1"/>
          </p:cNvSpPr>
          <p:nvPr>
            <p:ph type="ctrTitle" idx="2"/>
          </p:nvPr>
        </p:nvSpPr>
        <p:spPr>
          <a:xfrm flipH="1">
            <a:off x="1663075" y="2606298"/>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49" name="Google Shape;49;p6"/>
          <p:cNvSpPr txBox="1">
            <a:spLocks noGrp="1"/>
          </p:cNvSpPr>
          <p:nvPr>
            <p:ph type="subTitle" idx="1"/>
          </p:nvPr>
        </p:nvSpPr>
        <p:spPr>
          <a:xfrm flipH="1">
            <a:off x="1432475" y="2815693"/>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0" name="Google Shape;50;p6"/>
          <p:cNvSpPr txBox="1">
            <a:spLocks noGrp="1"/>
          </p:cNvSpPr>
          <p:nvPr>
            <p:ph type="ctrTitle" idx="3"/>
          </p:nvPr>
        </p:nvSpPr>
        <p:spPr>
          <a:xfrm flipH="1">
            <a:off x="4851150" y="2606423"/>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1" name="Google Shape;51;p6"/>
          <p:cNvSpPr txBox="1">
            <a:spLocks noGrp="1"/>
          </p:cNvSpPr>
          <p:nvPr>
            <p:ph type="subTitle" idx="4"/>
          </p:nvPr>
        </p:nvSpPr>
        <p:spPr>
          <a:xfrm flipH="1">
            <a:off x="4620550" y="2815693"/>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2" name="Google Shape;52;p6"/>
          <p:cNvSpPr txBox="1">
            <a:spLocks noGrp="1"/>
          </p:cNvSpPr>
          <p:nvPr>
            <p:ph type="ctrTitle" idx="5"/>
          </p:nvPr>
        </p:nvSpPr>
        <p:spPr>
          <a:xfrm flipH="1">
            <a:off x="3257125" y="1763240"/>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3" name="Google Shape;53;p6"/>
          <p:cNvSpPr txBox="1">
            <a:spLocks noGrp="1"/>
          </p:cNvSpPr>
          <p:nvPr>
            <p:ph type="subTitle" idx="6"/>
          </p:nvPr>
        </p:nvSpPr>
        <p:spPr>
          <a:xfrm flipH="1">
            <a:off x="3026513" y="1972515"/>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4" name="Google Shape;54;p6"/>
          <p:cNvSpPr txBox="1">
            <a:spLocks noGrp="1"/>
          </p:cNvSpPr>
          <p:nvPr>
            <p:ph type="ctrTitle" idx="7"/>
          </p:nvPr>
        </p:nvSpPr>
        <p:spPr>
          <a:xfrm flipH="1">
            <a:off x="6445175" y="1763240"/>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5" name="Google Shape;55;p6"/>
          <p:cNvSpPr txBox="1">
            <a:spLocks noGrp="1"/>
          </p:cNvSpPr>
          <p:nvPr>
            <p:ph type="subTitle" idx="8"/>
          </p:nvPr>
        </p:nvSpPr>
        <p:spPr>
          <a:xfrm flipH="1">
            <a:off x="6214563" y="1972515"/>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Tree>
  </p:cSld>
  <p:clrMapOvr>
    <a:masterClrMapping/>
  </p:clrMapOvr>
  <p:extLst>
    <p:ext uri="{DCECCB84-F9BA-43D5-87BE-67443E8EF086}">
      <p15:sldGuideLst xmlns:p15="http://schemas.microsoft.com/office/powerpoint/2012/main">
        <p15:guide id="1" orient="horz" pos="1985">
          <p15:clr>
            <a:srgbClr val="FA7B17"/>
          </p15:clr>
        </p15:guide>
        <p15:guide id="2" orient="horz" pos="146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_1_1">
    <p:spTree>
      <p:nvGrpSpPr>
        <p:cNvPr id="1" name="Shape 56"/>
        <p:cNvGrpSpPr/>
        <p:nvPr/>
      </p:nvGrpSpPr>
      <p:grpSpPr>
        <a:xfrm>
          <a:off x="0" y="0"/>
          <a:ext cx="0" cy="0"/>
          <a:chOff x="0" y="0"/>
          <a:chExt cx="0" cy="0"/>
        </a:xfrm>
      </p:grpSpPr>
      <p:sp>
        <p:nvSpPr>
          <p:cNvPr id="57" name="Google Shape;57;p7"/>
          <p:cNvSpPr/>
          <p:nvPr/>
        </p:nvSpPr>
        <p:spPr>
          <a:xfrm flipH="1">
            <a:off x="4308501" y="-424791"/>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flipH="1">
            <a:off x="7518426" y="-424791"/>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txBox="1">
            <a:spLocks noGrp="1"/>
          </p:cNvSpPr>
          <p:nvPr>
            <p:ph type="ctrTitle"/>
          </p:nvPr>
        </p:nvSpPr>
        <p:spPr>
          <a:xfrm>
            <a:off x="4020266" y="2355535"/>
            <a:ext cx="3281400" cy="80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60" name="Google Shape;60;p7"/>
          <p:cNvSpPr txBox="1">
            <a:spLocks noGrp="1"/>
          </p:cNvSpPr>
          <p:nvPr>
            <p:ph type="title" idx="2" hasCustomPrompt="1"/>
          </p:nvPr>
        </p:nvSpPr>
        <p:spPr>
          <a:xfrm>
            <a:off x="4322366" y="1753435"/>
            <a:ext cx="2979300" cy="7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1pPr>
            <a:lvl2pPr lvl="1"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2pPr>
            <a:lvl3pPr lvl="2"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3pPr>
            <a:lvl4pPr lvl="3"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4pPr>
            <a:lvl5pPr lvl="4"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5pPr>
            <a:lvl6pPr lvl="5"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6pPr>
            <a:lvl7pPr lvl="6"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7pPr>
            <a:lvl8pPr lvl="7"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8pPr>
            <a:lvl9pPr lvl="8"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subtitle 2">
  <p:cSld name="CUSTOM_15_1_1_1">
    <p:spTree>
      <p:nvGrpSpPr>
        <p:cNvPr id="1" name="Shape 61"/>
        <p:cNvGrpSpPr/>
        <p:nvPr/>
      </p:nvGrpSpPr>
      <p:grpSpPr>
        <a:xfrm>
          <a:off x="0" y="0"/>
          <a:ext cx="0" cy="0"/>
          <a:chOff x="0" y="0"/>
          <a:chExt cx="0" cy="0"/>
        </a:xfrm>
      </p:grpSpPr>
      <p:grpSp>
        <p:nvGrpSpPr>
          <p:cNvPr id="62" name="Google Shape;62;p8"/>
          <p:cNvGrpSpPr/>
          <p:nvPr/>
        </p:nvGrpSpPr>
        <p:grpSpPr>
          <a:xfrm>
            <a:off x="0" y="-9525"/>
            <a:ext cx="3105188" cy="5210133"/>
            <a:chOff x="0" y="-9525"/>
            <a:chExt cx="3105188" cy="5210133"/>
          </a:xfrm>
        </p:grpSpPr>
        <p:sp>
          <p:nvSpPr>
            <p:cNvPr id="63" name="Google Shape;63;p8"/>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64" name="Google Shape;64;p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8"/>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2pPr>
            <a:lvl3pPr lvl="2"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3pPr>
            <a:lvl4pPr lvl="3"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4pPr>
            <a:lvl5pPr lvl="4"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5pPr>
            <a:lvl6pPr lvl="5"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6pPr>
            <a:lvl7pPr lvl="6"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7pPr>
            <a:lvl8pPr lvl="7"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8pPr>
            <a:lvl9pPr lvl="8"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9pPr>
          </a:lstStyle>
          <a:p>
            <a:endParaRPr/>
          </a:p>
        </p:txBody>
      </p:sp>
      <p:sp>
        <p:nvSpPr>
          <p:cNvPr id="66" name="Google Shape;66;p8"/>
          <p:cNvSpPr txBox="1">
            <a:spLocks noGrp="1"/>
          </p:cNvSpPr>
          <p:nvPr>
            <p:ph type="ctrTitle" idx="2"/>
          </p:nvPr>
        </p:nvSpPr>
        <p:spPr>
          <a:xfrm>
            <a:off x="5739302" y="1659506"/>
            <a:ext cx="29001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67" name="Google Shape;67;p8"/>
          <p:cNvSpPr txBox="1">
            <a:spLocks noGrp="1"/>
          </p:cNvSpPr>
          <p:nvPr>
            <p:ph type="subTitle" idx="1"/>
          </p:nvPr>
        </p:nvSpPr>
        <p:spPr>
          <a:xfrm>
            <a:off x="5739302" y="2513494"/>
            <a:ext cx="25050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
  <p:cSld name="CUSTOM_15_1_1_2_1">
    <p:spTree>
      <p:nvGrpSpPr>
        <p:cNvPr id="1" name="Shape 82"/>
        <p:cNvGrpSpPr/>
        <p:nvPr/>
      </p:nvGrpSpPr>
      <p:grpSpPr>
        <a:xfrm>
          <a:off x="0" y="0"/>
          <a:ext cx="0" cy="0"/>
          <a:chOff x="0" y="0"/>
          <a:chExt cx="0" cy="0"/>
        </a:xfrm>
      </p:grpSpPr>
      <p:sp>
        <p:nvSpPr>
          <p:cNvPr id="83" name="Google Shape;83;p11"/>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22">
    <p:spTree>
      <p:nvGrpSpPr>
        <p:cNvPr id="1" name="Shape 88"/>
        <p:cNvGrpSpPr/>
        <p:nvPr/>
      </p:nvGrpSpPr>
      <p:grpSpPr>
        <a:xfrm>
          <a:off x="0" y="0"/>
          <a:ext cx="0" cy="0"/>
          <a:chOff x="0" y="0"/>
          <a:chExt cx="0" cy="0"/>
        </a:xfrm>
      </p:grpSpPr>
      <p:sp>
        <p:nvSpPr>
          <p:cNvPr id="89" name="Google Shape;89;p14"/>
          <p:cNvSpPr/>
          <p:nvPr/>
        </p:nvSpPr>
        <p:spPr>
          <a:xfrm flipH="1">
            <a:off x="4308501" y="-410756"/>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flipH="1">
            <a:off x="7518426" y="-410756"/>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txBox="1">
            <a:spLocks noGrp="1"/>
          </p:cNvSpPr>
          <p:nvPr>
            <p:ph type="ctrTitle"/>
          </p:nvPr>
        </p:nvSpPr>
        <p:spPr>
          <a:xfrm flipH="1">
            <a:off x="5526018" y="1652050"/>
            <a:ext cx="1731600" cy="647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Font typeface="Nunito Sans ExtraBold"/>
              <a:buNone/>
              <a:defRPr sz="1800" b="0">
                <a:solidFill>
                  <a:schemeClr val="dk1"/>
                </a:solidFill>
                <a:latin typeface="Nunito Sans ExtraBold"/>
                <a:ea typeface="Nunito Sans ExtraBold"/>
                <a:cs typeface="Nunito Sans ExtraBold"/>
                <a:sym typeface="Nunito Sans ExtraBold"/>
              </a:defRPr>
            </a:lvl1pPr>
            <a:lvl2pPr lvl="1"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2pPr>
            <a:lvl3pPr lvl="2"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3pPr>
            <a:lvl4pPr lvl="3"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4pPr>
            <a:lvl5pPr lvl="4"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5pPr>
            <a:lvl6pPr lvl="5"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6pPr>
            <a:lvl7pPr lvl="6"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7pPr>
            <a:lvl8pPr lvl="7"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8pPr>
            <a:lvl9pPr lvl="8"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9pPr>
          </a:lstStyle>
          <a:p>
            <a:endParaRPr/>
          </a:p>
        </p:txBody>
      </p:sp>
      <p:sp>
        <p:nvSpPr>
          <p:cNvPr id="92" name="Google Shape;92;p14"/>
          <p:cNvSpPr txBox="1">
            <a:spLocks noGrp="1"/>
          </p:cNvSpPr>
          <p:nvPr>
            <p:ph type="ctrTitle" idx="2"/>
          </p:nvPr>
        </p:nvSpPr>
        <p:spPr>
          <a:xfrm>
            <a:off x="3999944" y="2355535"/>
            <a:ext cx="3281400" cy="80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100"/>
              <a:buFont typeface="Assistant Light"/>
              <a:buNone/>
              <a:defRPr sz="1100" b="0">
                <a:latin typeface="Assistant Light"/>
                <a:ea typeface="Assistant Light"/>
                <a:cs typeface="Assistant Light"/>
                <a:sym typeface="Assistant Light"/>
              </a:defRPr>
            </a:lvl1pPr>
            <a:lvl2pPr lvl="1" algn="r" rtl="0">
              <a:spcBef>
                <a:spcPts val="0"/>
              </a:spcBef>
              <a:spcAft>
                <a:spcPts val="0"/>
              </a:spcAft>
              <a:buSzPts val="1100"/>
              <a:buFont typeface="Assistant Light"/>
              <a:buNone/>
              <a:defRPr sz="1100" b="0">
                <a:latin typeface="Assistant Light"/>
                <a:ea typeface="Assistant Light"/>
                <a:cs typeface="Assistant Light"/>
                <a:sym typeface="Assistant Light"/>
              </a:defRPr>
            </a:lvl2pPr>
            <a:lvl3pPr lvl="2" algn="r" rtl="0">
              <a:spcBef>
                <a:spcPts val="0"/>
              </a:spcBef>
              <a:spcAft>
                <a:spcPts val="0"/>
              </a:spcAft>
              <a:buSzPts val="1100"/>
              <a:buFont typeface="Assistant Light"/>
              <a:buNone/>
              <a:defRPr sz="1100" b="0">
                <a:latin typeface="Assistant Light"/>
                <a:ea typeface="Assistant Light"/>
                <a:cs typeface="Assistant Light"/>
                <a:sym typeface="Assistant Light"/>
              </a:defRPr>
            </a:lvl3pPr>
            <a:lvl4pPr lvl="3" algn="r" rtl="0">
              <a:spcBef>
                <a:spcPts val="0"/>
              </a:spcBef>
              <a:spcAft>
                <a:spcPts val="0"/>
              </a:spcAft>
              <a:buSzPts val="1100"/>
              <a:buFont typeface="Assistant Light"/>
              <a:buNone/>
              <a:defRPr sz="1100" b="0">
                <a:latin typeface="Assistant Light"/>
                <a:ea typeface="Assistant Light"/>
                <a:cs typeface="Assistant Light"/>
                <a:sym typeface="Assistant Light"/>
              </a:defRPr>
            </a:lvl4pPr>
            <a:lvl5pPr lvl="4" algn="r" rtl="0">
              <a:spcBef>
                <a:spcPts val="0"/>
              </a:spcBef>
              <a:spcAft>
                <a:spcPts val="0"/>
              </a:spcAft>
              <a:buSzPts val="1100"/>
              <a:buFont typeface="Assistant Light"/>
              <a:buNone/>
              <a:defRPr sz="1100" b="0">
                <a:latin typeface="Assistant Light"/>
                <a:ea typeface="Assistant Light"/>
                <a:cs typeface="Assistant Light"/>
                <a:sym typeface="Assistant Light"/>
              </a:defRPr>
            </a:lvl5pPr>
            <a:lvl6pPr lvl="5" algn="r" rtl="0">
              <a:spcBef>
                <a:spcPts val="0"/>
              </a:spcBef>
              <a:spcAft>
                <a:spcPts val="0"/>
              </a:spcAft>
              <a:buSzPts val="1100"/>
              <a:buFont typeface="Assistant Light"/>
              <a:buNone/>
              <a:defRPr sz="1100" b="0">
                <a:latin typeface="Assistant Light"/>
                <a:ea typeface="Assistant Light"/>
                <a:cs typeface="Assistant Light"/>
                <a:sym typeface="Assistant Light"/>
              </a:defRPr>
            </a:lvl6pPr>
            <a:lvl7pPr lvl="6" algn="r" rtl="0">
              <a:spcBef>
                <a:spcPts val="0"/>
              </a:spcBef>
              <a:spcAft>
                <a:spcPts val="0"/>
              </a:spcAft>
              <a:buSzPts val="1100"/>
              <a:buFont typeface="Assistant Light"/>
              <a:buNone/>
              <a:defRPr sz="1100" b="0">
                <a:latin typeface="Assistant Light"/>
                <a:ea typeface="Assistant Light"/>
                <a:cs typeface="Assistant Light"/>
                <a:sym typeface="Assistant Light"/>
              </a:defRPr>
            </a:lvl7pPr>
            <a:lvl8pPr lvl="7" algn="r" rtl="0">
              <a:spcBef>
                <a:spcPts val="0"/>
              </a:spcBef>
              <a:spcAft>
                <a:spcPts val="0"/>
              </a:spcAft>
              <a:buSzPts val="1100"/>
              <a:buFont typeface="Assistant Light"/>
              <a:buNone/>
              <a:defRPr sz="1100" b="0">
                <a:latin typeface="Assistant Light"/>
                <a:ea typeface="Assistant Light"/>
                <a:cs typeface="Assistant Light"/>
                <a:sym typeface="Assistant Light"/>
              </a:defRPr>
            </a:lvl8pPr>
            <a:lvl9pPr lvl="8" algn="r" rtl="0">
              <a:spcBef>
                <a:spcPts val="0"/>
              </a:spcBef>
              <a:spcAft>
                <a:spcPts val="0"/>
              </a:spcAft>
              <a:buSzPts val="1100"/>
              <a:buFont typeface="Assistant Light"/>
              <a:buNone/>
              <a:defRPr sz="1100" b="0">
                <a:latin typeface="Assistant Light"/>
                <a:ea typeface="Assistant Light"/>
                <a:cs typeface="Assistant Light"/>
                <a:sym typeface="Assistant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1pPr>
            <a:lvl2pPr marL="914400" lvl="1"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2pPr>
            <a:lvl3pPr marL="1371600" lvl="2"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marL="1828800" lvl="3"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marL="2286000" lvl="4"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marL="2743200" lvl="5"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marL="3200400" lvl="6"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marL="3657600" lvl="7"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marL="4114800" lvl="8" indent="-304800" rtl="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7" r:id="rId8"/>
    <p:sldLayoutId id="2147483660" r:id="rId9"/>
    <p:sldLayoutId id="2147483662" r:id="rId10"/>
    <p:sldLayoutId id="214748366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6" name="Google Shape;106;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youtube-project.tk/"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subTitle" idx="1"/>
          </p:nvPr>
        </p:nvSpPr>
        <p:spPr>
          <a:xfrm>
            <a:off x="5811935" y="3172132"/>
            <a:ext cx="3332065" cy="17429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b="1" i="0" dirty="0">
                <a:solidFill>
                  <a:srgbClr val="C00000"/>
                </a:solidFill>
                <a:effectLst/>
                <a:latin typeface="-apple-system"/>
              </a:rPr>
              <a:t>Disclaimer</a:t>
            </a:r>
          </a:p>
          <a:p>
            <a:pPr marL="0" lvl="0" indent="0" algn="ctr" rtl="0">
              <a:spcBef>
                <a:spcPts val="0"/>
              </a:spcBef>
              <a:spcAft>
                <a:spcPts val="0"/>
              </a:spcAft>
              <a:buNone/>
            </a:pPr>
            <a:r>
              <a:rPr lang="en-US" sz="2000" b="0" i="0" dirty="0">
                <a:solidFill>
                  <a:srgbClr val="C9D1D9"/>
                </a:solidFill>
                <a:effectLst/>
                <a:latin typeface="-apple-system"/>
              </a:rPr>
              <a:t>This project is solely intended for educational purposes and is created under fair use.</a:t>
            </a:r>
            <a:br>
              <a:rPr lang="en-US" sz="2000" b="0" i="0" dirty="0">
                <a:solidFill>
                  <a:srgbClr val="C9D1D9"/>
                </a:solidFill>
                <a:effectLst/>
                <a:latin typeface="-apple-system"/>
              </a:rPr>
            </a:br>
            <a:r>
              <a:rPr lang="en-US" sz="2000" b="0" i="0" dirty="0">
                <a:solidFill>
                  <a:srgbClr val="C9D1D9"/>
                </a:solidFill>
                <a:effectLst/>
                <a:latin typeface="-apple-system"/>
              </a:rPr>
              <a:t>Developed by Sayf Rourou</a:t>
            </a:r>
            <a:endParaRPr sz="2000" dirty="0">
              <a:solidFill>
                <a:schemeClr val="lt1"/>
              </a:solidFill>
            </a:endParaRPr>
          </a:p>
        </p:txBody>
      </p:sp>
      <p:sp>
        <p:nvSpPr>
          <p:cNvPr id="117" name="Google Shape;117;p22"/>
          <p:cNvSpPr txBox="1">
            <a:spLocks noGrp="1"/>
          </p:cNvSpPr>
          <p:nvPr>
            <p:ph type="ctrTitle"/>
          </p:nvPr>
        </p:nvSpPr>
        <p:spPr>
          <a:xfrm>
            <a:off x="5525122" y="368677"/>
            <a:ext cx="1952845" cy="100695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000" dirty="0">
                <a:solidFill>
                  <a:srgbClr val="FF0000"/>
                </a:solidFill>
              </a:rPr>
              <a:t>Tun</a:t>
            </a:r>
            <a:endParaRPr lang="en-US" sz="6000" dirty="0">
              <a:solidFill>
                <a:schemeClr val="lt1"/>
              </a:solidFill>
            </a:endParaRPr>
          </a:p>
        </p:txBody>
      </p:sp>
      <p:sp>
        <p:nvSpPr>
          <p:cNvPr id="118" name="Google Shape;118;p22"/>
          <p:cNvSpPr/>
          <p:nvPr/>
        </p:nvSpPr>
        <p:spPr>
          <a:xfrm rot="1009917" flipH="1">
            <a:off x="4752120" y="1000839"/>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7;p22">
            <a:extLst>
              <a:ext uri="{FF2B5EF4-FFF2-40B4-BE49-F238E27FC236}">
                <a16:creationId xmlns:a16="http://schemas.microsoft.com/office/drawing/2014/main" id="{E5B0FBE6-D44A-4165-B7B6-41B7D3008872}"/>
              </a:ext>
            </a:extLst>
          </p:cNvPr>
          <p:cNvSpPr txBox="1">
            <a:spLocks/>
          </p:cNvSpPr>
          <p:nvPr/>
        </p:nvSpPr>
        <p:spPr>
          <a:xfrm>
            <a:off x="5638802" y="1539889"/>
            <a:ext cx="4132518" cy="15483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000"/>
              <a:buFont typeface="Nunito Sans ExtraBold"/>
              <a:buNone/>
              <a:defRPr sz="3000" b="1" i="0" u="none" strike="noStrike" cap="none">
                <a:solidFill>
                  <a:schemeClr val="lt1"/>
                </a:solidFill>
                <a:latin typeface="Nunito Sans ExtraBold"/>
                <a:ea typeface="Nunito Sans ExtraBold"/>
                <a:cs typeface="Nunito Sans ExtraBold"/>
                <a:sym typeface="Nunito Sans ExtraBold"/>
              </a:defRPr>
            </a:lvl1pPr>
            <a:lvl2pPr marR="0" lvl="1"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2pPr>
            <a:lvl3pPr marR="0" lvl="2"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3pPr>
            <a:lvl4pPr marR="0" lvl="3"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4pPr>
            <a:lvl5pPr marR="0" lvl="4"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5pPr>
            <a:lvl6pPr marR="0" lvl="5"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6pPr>
            <a:lvl7pPr marR="0" lvl="6"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7pPr>
            <a:lvl8pPr marR="0" lvl="7"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8pPr>
            <a:lvl9pPr marR="0" lvl="8"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9pPr>
          </a:lstStyle>
          <a:p>
            <a:pPr algn="ctr"/>
            <a:r>
              <a:rPr lang="en-US" sz="4400" dirty="0">
                <a:solidFill>
                  <a:schemeClr val="bg1"/>
                </a:solidFill>
              </a:rPr>
              <a:t>cloning </a:t>
            </a:r>
          </a:p>
          <a:p>
            <a:pPr algn="ctr"/>
            <a:r>
              <a:rPr lang="en-US" sz="4400" dirty="0">
                <a:solidFill>
                  <a:schemeClr val="bg1"/>
                </a:solidFill>
              </a:rPr>
              <a:t>	project</a:t>
            </a:r>
            <a:endParaRPr lang="en-US" sz="4000" dirty="0">
              <a:solidFill>
                <a:schemeClr val="bg1"/>
              </a:solidFill>
            </a:endParaRPr>
          </a:p>
        </p:txBody>
      </p:sp>
      <p:pic>
        <p:nvPicPr>
          <p:cNvPr id="6" name="Picture 5">
            <a:extLst>
              <a:ext uri="{FF2B5EF4-FFF2-40B4-BE49-F238E27FC236}">
                <a16:creationId xmlns:a16="http://schemas.microsoft.com/office/drawing/2014/main" id="{ACE612BE-3F80-48D1-B5F7-24BC12453F58}"/>
              </a:ext>
            </a:extLst>
          </p:cNvPr>
          <p:cNvPicPr>
            <a:picLocks noChangeAspect="1"/>
          </p:cNvPicPr>
          <p:nvPr/>
        </p:nvPicPr>
        <p:blipFill rotWithShape="1">
          <a:blip r:embed="rId4"/>
          <a:srcRect l="38074"/>
          <a:stretch/>
        </p:blipFill>
        <p:spPr>
          <a:xfrm>
            <a:off x="7162638" y="241096"/>
            <a:ext cx="1789976" cy="12149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4" name="Google Shape;374;p35"/>
          <p:cNvSpPr txBox="1">
            <a:spLocks noGrp="1"/>
          </p:cNvSpPr>
          <p:nvPr>
            <p:ph type="ctrTitle"/>
          </p:nvPr>
        </p:nvSpPr>
        <p:spPr>
          <a:xfrm>
            <a:off x="2312581" y="84046"/>
            <a:ext cx="4518838" cy="543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a:t>Searching for videos/users</a:t>
            </a:r>
            <a:endParaRPr sz="2500" dirty="0"/>
          </a:p>
        </p:txBody>
      </p:sp>
      <p:pic>
        <p:nvPicPr>
          <p:cNvPr id="3" name="Picture 2">
            <a:extLst>
              <a:ext uri="{FF2B5EF4-FFF2-40B4-BE49-F238E27FC236}">
                <a16:creationId xmlns:a16="http://schemas.microsoft.com/office/drawing/2014/main" id="{6C0D7735-1015-43E8-921D-5BDFF487F801}"/>
              </a:ext>
            </a:extLst>
          </p:cNvPr>
          <p:cNvPicPr>
            <a:picLocks noChangeAspect="1"/>
          </p:cNvPicPr>
          <p:nvPr/>
        </p:nvPicPr>
        <p:blipFill>
          <a:blip r:embed="rId3"/>
          <a:stretch>
            <a:fillRect/>
          </a:stretch>
        </p:blipFill>
        <p:spPr>
          <a:xfrm>
            <a:off x="281763" y="910234"/>
            <a:ext cx="8580474" cy="4031562"/>
          </a:xfrm>
          <a:prstGeom prst="rect">
            <a:avLst/>
          </a:prstGeom>
        </p:spPr>
      </p:pic>
    </p:spTree>
    <p:extLst>
      <p:ext uri="{BB962C8B-B14F-4D97-AF65-F5344CB8AC3E}">
        <p14:creationId xmlns:p14="http://schemas.microsoft.com/office/powerpoint/2010/main" val="3527622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4" name="Google Shape;374;p35"/>
          <p:cNvSpPr txBox="1">
            <a:spLocks noGrp="1"/>
          </p:cNvSpPr>
          <p:nvPr>
            <p:ph type="ctrTitle"/>
          </p:nvPr>
        </p:nvSpPr>
        <p:spPr>
          <a:xfrm>
            <a:off x="2312581" y="84046"/>
            <a:ext cx="4518838" cy="543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err="1"/>
              <a:t>SignIn</a:t>
            </a:r>
            <a:r>
              <a:rPr lang="en-US" sz="2500" dirty="0"/>
              <a:t> page</a:t>
            </a:r>
            <a:endParaRPr sz="2500" dirty="0"/>
          </a:p>
        </p:txBody>
      </p:sp>
      <p:pic>
        <p:nvPicPr>
          <p:cNvPr id="3" name="Picture 2">
            <a:extLst>
              <a:ext uri="{FF2B5EF4-FFF2-40B4-BE49-F238E27FC236}">
                <a16:creationId xmlns:a16="http://schemas.microsoft.com/office/drawing/2014/main" id="{E8C83064-EC29-4D35-BD78-1D08423AF99A}"/>
              </a:ext>
            </a:extLst>
          </p:cNvPr>
          <p:cNvPicPr>
            <a:picLocks noChangeAspect="1"/>
          </p:cNvPicPr>
          <p:nvPr/>
        </p:nvPicPr>
        <p:blipFill>
          <a:blip r:embed="rId3"/>
          <a:stretch>
            <a:fillRect/>
          </a:stretch>
        </p:blipFill>
        <p:spPr>
          <a:xfrm>
            <a:off x="377456" y="733425"/>
            <a:ext cx="8389088" cy="3904627"/>
          </a:xfrm>
          <a:prstGeom prst="rect">
            <a:avLst/>
          </a:prstGeom>
        </p:spPr>
      </p:pic>
    </p:spTree>
    <p:extLst>
      <p:ext uri="{BB962C8B-B14F-4D97-AF65-F5344CB8AC3E}">
        <p14:creationId xmlns:p14="http://schemas.microsoft.com/office/powerpoint/2010/main" val="398106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4" name="Google Shape;374;p35"/>
          <p:cNvSpPr txBox="1">
            <a:spLocks noGrp="1"/>
          </p:cNvSpPr>
          <p:nvPr>
            <p:ph type="ctrTitle"/>
          </p:nvPr>
        </p:nvSpPr>
        <p:spPr>
          <a:xfrm>
            <a:off x="2312581" y="84046"/>
            <a:ext cx="4518838" cy="543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err="1"/>
              <a:t>SignUp</a:t>
            </a:r>
            <a:r>
              <a:rPr lang="en-US" sz="2500" dirty="0"/>
              <a:t> page</a:t>
            </a:r>
            <a:endParaRPr sz="2500" dirty="0"/>
          </a:p>
        </p:txBody>
      </p:sp>
      <p:pic>
        <p:nvPicPr>
          <p:cNvPr id="4" name="Picture 3">
            <a:extLst>
              <a:ext uri="{FF2B5EF4-FFF2-40B4-BE49-F238E27FC236}">
                <a16:creationId xmlns:a16="http://schemas.microsoft.com/office/drawing/2014/main" id="{C4E4D46D-7B94-4E8F-A7D5-C85682971D97}"/>
              </a:ext>
            </a:extLst>
          </p:cNvPr>
          <p:cNvPicPr>
            <a:picLocks noChangeAspect="1"/>
          </p:cNvPicPr>
          <p:nvPr/>
        </p:nvPicPr>
        <p:blipFill>
          <a:blip r:embed="rId3"/>
          <a:stretch>
            <a:fillRect/>
          </a:stretch>
        </p:blipFill>
        <p:spPr>
          <a:xfrm>
            <a:off x="377456" y="733425"/>
            <a:ext cx="8389088" cy="4018461"/>
          </a:xfrm>
          <a:prstGeom prst="rect">
            <a:avLst/>
          </a:prstGeom>
        </p:spPr>
      </p:pic>
    </p:spTree>
    <p:extLst>
      <p:ext uri="{BB962C8B-B14F-4D97-AF65-F5344CB8AC3E}">
        <p14:creationId xmlns:p14="http://schemas.microsoft.com/office/powerpoint/2010/main" val="1614271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4" name="Google Shape;374;p35"/>
          <p:cNvSpPr txBox="1">
            <a:spLocks noGrp="1"/>
          </p:cNvSpPr>
          <p:nvPr>
            <p:ph type="ctrTitle"/>
          </p:nvPr>
        </p:nvSpPr>
        <p:spPr>
          <a:xfrm>
            <a:off x="2312581" y="84046"/>
            <a:ext cx="4518838" cy="543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a:t>Home page (logged in)</a:t>
            </a:r>
            <a:endParaRPr sz="2500" dirty="0"/>
          </a:p>
        </p:txBody>
      </p:sp>
      <p:pic>
        <p:nvPicPr>
          <p:cNvPr id="3" name="Picture 2">
            <a:extLst>
              <a:ext uri="{FF2B5EF4-FFF2-40B4-BE49-F238E27FC236}">
                <a16:creationId xmlns:a16="http://schemas.microsoft.com/office/drawing/2014/main" id="{16957184-8EF9-4FA5-84A5-476B78C38FA6}"/>
              </a:ext>
            </a:extLst>
          </p:cNvPr>
          <p:cNvPicPr>
            <a:picLocks noChangeAspect="1"/>
          </p:cNvPicPr>
          <p:nvPr/>
        </p:nvPicPr>
        <p:blipFill>
          <a:blip r:embed="rId3"/>
          <a:stretch>
            <a:fillRect/>
          </a:stretch>
        </p:blipFill>
        <p:spPr>
          <a:xfrm>
            <a:off x="377456" y="733425"/>
            <a:ext cx="8389088" cy="3977371"/>
          </a:xfrm>
          <a:prstGeom prst="rect">
            <a:avLst/>
          </a:prstGeom>
        </p:spPr>
      </p:pic>
    </p:spTree>
    <p:extLst>
      <p:ext uri="{BB962C8B-B14F-4D97-AF65-F5344CB8AC3E}">
        <p14:creationId xmlns:p14="http://schemas.microsoft.com/office/powerpoint/2010/main" val="1180910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4" name="Google Shape;374;p35"/>
          <p:cNvSpPr txBox="1">
            <a:spLocks noGrp="1"/>
          </p:cNvSpPr>
          <p:nvPr>
            <p:ph type="ctrTitle"/>
          </p:nvPr>
        </p:nvSpPr>
        <p:spPr>
          <a:xfrm>
            <a:off x="2312581" y="84046"/>
            <a:ext cx="4518838" cy="543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a:t>Channel page (logged in)</a:t>
            </a:r>
            <a:endParaRPr sz="2500" dirty="0"/>
          </a:p>
        </p:txBody>
      </p:sp>
      <p:pic>
        <p:nvPicPr>
          <p:cNvPr id="4" name="Picture 3">
            <a:extLst>
              <a:ext uri="{FF2B5EF4-FFF2-40B4-BE49-F238E27FC236}">
                <a16:creationId xmlns:a16="http://schemas.microsoft.com/office/drawing/2014/main" id="{E54FF0CD-B216-4A4E-8C15-9526D072DBFC}"/>
              </a:ext>
            </a:extLst>
          </p:cNvPr>
          <p:cNvPicPr>
            <a:picLocks noChangeAspect="1"/>
          </p:cNvPicPr>
          <p:nvPr/>
        </p:nvPicPr>
        <p:blipFill>
          <a:blip r:embed="rId3"/>
          <a:stretch>
            <a:fillRect/>
          </a:stretch>
        </p:blipFill>
        <p:spPr>
          <a:xfrm>
            <a:off x="385433" y="829433"/>
            <a:ext cx="8373133" cy="3900412"/>
          </a:xfrm>
          <a:prstGeom prst="rect">
            <a:avLst/>
          </a:prstGeom>
        </p:spPr>
      </p:pic>
    </p:spTree>
    <p:extLst>
      <p:ext uri="{BB962C8B-B14F-4D97-AF65-F5344CB8AC3E}">
        <p14:creationId xmlns:p14="http://schemas.microsoft.com/office/powerpoint/2010/main" val="1643478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4" name="Google Shape;374;p35"/>
          <p:cNvSpPr txBox="1">
            <a:spLocks noGrp="1"/>
          </p:cNvSpPr>
          <p:nvPr>
            <p:ph type="ctrTitle"/>
          </p:nvPr>
        </p:nvSpPr>
        <p:spPr>
          <a:xfrm>
            <a:off x="2203597" y="84046"/>
            <a:ext cx="4736806" cy="543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a:t>Uploading a video(logged in)</a:t>
            </a:r>
            <a:endParaRPr sz="2500" dirty="0"/>
          </a:p>
        </p:txBody>
      </p:sp>
      <p:pic>
        <p:nvPicPr>
          <p:cNvPr id="4" name="Picture 3">
            <a:extLst>
              <a:ext uri="{FF2B5EF4-FFF2-40B4-BE49-F238E27FC236}">
                <a16:creationId xmlns:a16="http://schemas.microsoft.com/office/drawing/2014/main" id="{6C768CF5-1F04-4585-92E9-36C7062097EF}"/>
              </a:ext>
            </a:extLst>
          </p:cNvPr>
          <p:cNvPicPr>
            <a:picLocks noChangeAspect="1"/>
          </p:cNvPicPr>
          <p:nvPr/>
        </p:nvPicPr>
        <p:blipFill>
          <a:blip r:embed="rId3"/>
          <a:stretch>
            <a:fillRect/>
          </a:stretch>
        </p:blipFill>
        <p:spPr>
          <a:xfrm>
            <a:off x="402214" y="733425"/>
            <a:ext cx="8339572" cy="3995266"/>
          </a:xfrm>
          <a:prstGeom prst="rect">
            <a:avLst/>
          </a:prstGeom>
        </p:spPr>
      </p:pic>
    </p:spTree>
    <p:extLst>
      <p:ext uri="{BB962C8B-B14F-4D97-AF65-F5344CB8AC3E}">
        <p14:creationId xmlns:p14="http://schemas.microsoft.com/office/powerpoint/2010/main" val="3286595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4" name="Google Shape;374;p35"/>
          <p:cNvSpPr txBox="1">
            <a:spLocks noGrp="1"/>
          </p:cNvSpPr>
          <p:nvPr>
            <p:ph type="ctrTitle"/>
          </p:nvPr>
        </p:nvSpPr>
        <p:spPr>
          <a:xfrm>
            <a:off x="2312581" y="84046"/>
            <a:ext cx="4518838" cy="543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a:t>Editing a video(logged in)</a:t>
            </a:r>
            <a:endParaRPr sz="2500" dirty="0"/>
          </a:p>
        </p:txBody>
      </p:sp>
      <p:pic>
        <p:nvPicPr>
          <p:cNvPr id="4" name="Picture 3">
            <a:extLst>
              <a:ext uri="{FF2B5EF4-FFF2-40B4-BE49-F238E27FC236}">
                <a16:creationId xmlns:a16="http://schemas.microsoft.com/office/drawing/2014/main" id="{927127D1-5E4D-4E68-B118-EED84FEDA29F}"/>
              </a:ext>
            </a:extLst>
          </p:cNvPr>
          <p:cNvPicPr>
            <a:picLocks noChangeAspect="1"/>
          </p:cNvPicPr>
          <p:nvPr/>
        </p:nvPicPr>
        <p:blipFill>
          <a:blip r:embed="rId3"/>
          <a:stretch>
            <a:fillRect/>
          </a:stretch>
        </p:blipFill>
        <p:spPr>
          <a:xfrm>
            <a:off x="377456" y="733425"/>
            <a:ext cx="8389088" cy="4068771"/>
          </a:xfrm>
          <a:prstGeom prst="rect">
            <a:avLst/>
          </a:prstGeom>
        </p:spPr>
      </p:pic>
    </p:spTree>
    <p:extLst>
      <p:ext uri="{BB962C8B-B14F-4D97-AF65-F5344CB8AC3E}">
        <p14:creationId xmlns:p14="http://schemas.microsoft.com/office/powerpoint/2010/main" val="3293320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4" name="Google Shape;374;p35"/>
          <p:cNvSpPr txBox="1">
            <a:spLocks noGrp="1"/>
          </p:cNvSpPr>
          <p:nvPr>
            <p:ph type="ctrTitle"/>
          </p:nvPr>
        </p:nvSpPr>
        <p:spPr>
          <a:xfrm>
            <a:off x="2325828" y="-11690"/>
            <a:ext cx="4518838" cy="543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a:t>And more…</a:t>
            </a:r>
            <a:endParaRPr sz="2500" dirty="0"/>
          </a:p>
        </p:txBody>
      </p:sp>
      <p:pic>
        <p:nvPicPr>
          <p:cNvPr id="5" name="Picture 4">
            <a:extLst>
              <a:ext uri="{FF2B5EF4-FFF2-40B4-BE49-F238E27FC236}">
                <a16:creationId xmlns:a16="http://schemas.microsoft.com/office/drawing/2014/main" id="{CE7015AB-9CFF-450B-9A8B-6697D1F07629}"/>
              </a:ext>
            </a:extLst>
          </p:cNvPr>
          <p:cNvPicPr>
            <a:picLocks noChangeAspect="1"/>
          </p:cNvPicPr>
          <p:nvPr/>
        </p:nvPicPr>
        <p:blipFill>
          <a:blip r:embed="rId3"/>
          <a:stretch>
            <a:fillRect/>
          </a:stretch>
        </p:blipFill>
        <p:spPr>
          <a:xfrm>
            <a:off x="0" y="2413869"/>
            <a:ext cx="9218428" cy="2729630"/>
          </a:xfrm>
          <a:prstGeom prst="rect">
            <a:avLst/>
          </a:prstGeom>
        </p:spPr>
      </p:pic>
      <p:grpSp>
        <p:nvGrpSpPr>
          <p:cNvPr id="59" name="Group 58">
            <a:extLst>
              <a:ext uri="{FF2B5EF4-FFF2-40B4-BE49-F238E27FC236}">
                <a16:creationId xmlns:a16="http://schemas.microsoft.com/office/drawing/2014/main" id="{9F2E9F6E-E108-40C2-80C0-B167C0AC8340}"/>
              </a:ext>
            </a:extLst>
          </p:cNvPr>
          <p:cNvGrpSpPr/>
          <p:nvPr/>
        </p:nvGrpSpPr>
        <p:grpSpPr>
          <a:xfrm>
            <a:off x="444302" y="689953"/>
            <a:ext cx="8443781" cy="1489809"/>
            <a:chOff x="444302" y="594260"/>
            <a:chExt cx="8443781" cy="1489809"/>
          </a:xfrm>
        </p:grpSpPr>
        <p:grpSp>
          <p:nvGrpSpPr>
            <p:cNvPr id="2" name="Group 1">
              <a:extLst>
                <a:ext uri="{FF2B5EF4-FFF2-40B4-BE49-F238E27FC236}">
                  <a16:creationId xmlns:a16="http://schemas.microsoft.com/office/drawing/2014/main" id="{96E52BA1-A7E2-4D16-8ACB-42526F39F5E6}"/>
                </a:ext>
              </a:extLst>
            </p:cNvPr>
            <p:cNvGrpSpPr/>
            <p:nvPr/>
          </p:nvGrpSpPr>
          <p:grpSpPr>
            <a:xfrm>
              <a:off x="444302" y="601177"/>
              <a:ext cx="1865410" cy="1449966"/>
              <a:chOff x="168016" y="318978"/>
              <a:chExt cx="1865410" cy="1449966"/>
            </a:xfrm>
          </p:grpSpPr>
          <p:grpSp>
            <p:nvGrpSpPr>
              <p:cNvPr id="14" name="Group 13">
                <a:extLst>
                  <a:ext uri="{FF2B5EF4-FFF2-40B4-BE49-F238E27FC236}">
                    <a16:creationId xmlns:a16="http://schemas.microsoft.com/office/drawing/2014/main" id="{02F90A34-397A-403C-B954-E660363FFA31}"/>
                  </a:ext>
                </a:extLst>
              </p:cNvPr>
              <p:cNvGrpSpPr>
                <a:grpSpLocks noChangeAspect="1"/>
              </p:cNvGrpSpPr>
              <p:nvPr/>
            </p:nvGrpSpPr>
            <p:grpSpPr>
              <a:xfrm>
                <a:off x="530689" y="318978"/>
                <a:ext cx="1055403" cy="914400"/>
                <a:chOff x="4273350" y="1985418"/>
                <a:chExt cx="597300" cy="517500"/>
              </a:xfrm>
            </p:grpSpPr>
            <p:sp>
              <p:nvSpPr>
                <p:cNvPr id="15" name="Google Shape;235;p30">
                  <a:extLst>
                    <a:ext uri="{FF2B5EF4-FFF2-40B4-BE49-F238E27FC236}">
                      <a16:creationId xmlns:a16="http://schemas.microsoft.com/office/drawing/2014/main" id="{D59FF3C3-2746-4B59-B37A-E74FDDCBDDF3}"/>
                    </a:ext>
                  </a:extLst>
                </p:cNvPr>
                <p:cNvSpPr/>
                <p:nvPr/>
              </p:nvSpPr>
              <p:spPr>
                <a:xfrm>
                  <a:off x="4273350" y="1985418"/>
                  <a:ext cx="597300" cy="517500"/>
                </a:xfrm>
                <a:prstGeom prst="hexagon">
                  <a:avLst>
                    <a:gd name="adj" fmla="val 25000"/>
                    <a:gd name="vf" fmla="val 115470"/>
                  </a:avLst>
                </a:prstGeom>
                <a:noFill/>
                <a:ln w="952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270;p30">
                  <a:extLst>
                    <a:ext uri="{FF2B5EF4-FFF2-40B4-BE49-F238E27FC236}">
                      <a16:creationId xmlns:a16="http://schemas.microsoft.com/office/drawing/2014/main" id="{5E0067E9-B794-4134-9F08-6CC3F6AA3EE4}"/>
                    </a:ext>
                  </a:extLst>
                </p:cNvPr>
                <p:cNvGrpSpPr/>
                <p:nvPr/>
              </p:nvGrpSpPr>
              <p:grpSpPr>
                <a:xfrm>
                  <a:off x="4441874" y="2108673"/>
                  <a:ext cx="270538" cy="270876"/>
                  <a:chOff x="1193875" y="238125"/>
                  <a:chExt cx="5212675" cy="5219200"/>
                </a:xfrm>
              </p:grpSpPr>
              <p:sp>
                <p:nvSpPr>
                  <p:cNvPr id="17" name="Google Shape;271;p30">
                    <a:extLst>
                      <a:ext uri="{FF2B5EF4-FFF2-40B4-BE49-F238E27FC236}">
                        <a16:creationId xmlns:a16="http://schemas.microsoft.com/office/drawing/2014/main" id="{34D6359C-CD8B-42B6-97D4-D4B2745013AF}"/>
                      </a:ext>
                    </a:extLst>
                  </p:cNvPr>
                  <p:cNvSpPr/>
                  <p:nvPr/>
                </p:nvSpPr>
                <p:spPr>
                  <a:xfrm>
                    <a:off x="4900300" y="521100"/>
                    <a:ext cx="576575" cy="430600"/>
                  </a:xfrm>
                  <a:custGeom>
                    <a:avLst/>
                    <a:gdLst/>
                    <a:ahLst/>
                    <a:cxnLst/>
                    <a:rect l="l" t="t" r="r" b="b"/>
                    <a:pathLst>
                      <a:path w="23063" h="17224" extrusionOk="0">
                        <a:moveTo>
                          <a:pt x="1" y="0"/>
                        </a:moveTo>
                        <a:lnTo>
                          <a:pt x="1" y="6035"/>
                        </a:lnTo>
                        <a:lnTo>
                          <a:pt x="17028" y="6035"/>
                        </a:lnTo>
                        <a:lnTo>
                          <a:pt x="17028" y="17223"/>
                        </a:lnTo>
                        <a:lnTo>
                          <a:pt x="23063" y="17223"/>
                        </a:lnTo>
                        <a:lnTo>
                          <a:pt x="23063" y="0"/>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2;p30">
                    <a:extLst>
                      <a:ext uri="{FF2B5EF4-FFF2-40B4-BE49-F238E27FC236}">
                        <a16:creationId xmlns:a16="http://schemas.microsoft.com/office/drawing/2014/main" id="{3EBEFBF0-2B0D-47F5-BBE6-C27092536FE0}"/>
                      </a:ext>
                    </a:extLst>
                  </p:cNvPr>
                  <p:cNvSpPr/>
                  <p:nvPr/>
                </p:nvSpPr>
                <p:spPr>
                  <a:xfrm>
                    <a:off x="5326000" y="1152275"/>
                    <a:ext cx="150875" cy="150075"/>
                  </a:xfrm>
                  <a:custGeom>
                    <a:avLst/>
                    <a:gdLst/>
                    <a:ahLst/>
                    <a:cxnLst/>
                    <a:rect l="l" t="t" r="r" b="b"/>
                    <a:pathLst>
                      <a:path w="6035" h="6003" extrusionOk="0">
                        <a:moveTo>
                          <a:pt x="0" y="1"/>
                        </a:moveTo>
                        <a:lnTo>
                          <a:pt x="0" y="6003"/>
                        </a:lnTo>
                        <a:lnTo>
                          <a:pt x="6035" y="6003"/>
                        </a:lnTo>
                        <a:lnTo>
                          <a:pt x="6035"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3;p30">
                    <a:extLst>
                      <a:ext uri="{FF2B5EF4-FFF2-40B4-BE49-F238E27FC236}">
                        <a16:creationId xmlns:a16="http://schemas.microsoft.com/office/drawing/2014/main" id="{43EC437A-2462-419C-A230-AECCCBB1D0F7}"/>
                      </a:ext>
                    </a:extLst>
                  </p:cNvPr>
                  <p:cNvSpPr/>
                  <p:nvPr/>
                </p:nvSpPr>
                <p:spPr>
                  <a:xfrm>
                    <a:off x="3565350" y="5048725"/>
                    <a:ext cx="1194725" cy="150900"/>
                  </a:xfrm>
                  <a:custGeom>
                    <a:avLst/>
                    <a:gdLst/>
                    <a:ahLst/>
                    <a:cxnLst/>
                    <a:rect l="l" t="t" r="r" b="b"/>
                    <a:pathLst>
                      <a:path w="47789" h="6036" extrusionOk="0">
                        <a:moveTo>
                          <a:pt x="0" y="1"/>
                        </a:moveTo>
                        <a:lnTo>
                          <a:pt x="0" y="6035"/>
                        </a:lnTo>
                        <a:lnTo>
                          <a:pt x="47788" y="6035"/>
                        </a:lnTo>
                        <a:lnTo>
                          <a:pt x="47788"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4;p30">
                    <a:extLst>
                      <a:ext uri="{FF2B5EF4-FFF2-40B4-BE49-F238E27FC236}">
                        <a16:creationId xmlns:a16="http://schemas.microsoft.com/office/drawing/2014/main" id="{A1E5F1D5-EF03-4959-8F3B-854EEB303875}"/>
                      </a:ext>
                    </a:extLst>
                  </p:cNvPr>
                  <p:cNvSpPr/>
                  <p:nvPr/>
                </p:nvSpPr>
                <p:spPr>
                  <a:xfrm>
                    <a:off x="5019375" y="5048725"/>
                    <a:ext cx="173725" cy="150900"/>
                  </a:xfrm>
                  <a:custGeom>
                    <a:avLst/>
                    <a:gdLst/>
                    <a:ahLst/>
                    <a:cxnLst/>
                    <a:rect l="l" t="t" r="r" b="b"/>
                    <a:pathLst>
                      <a:path w="6949" h="6036" extrusionOk="0">
                        <a:moveTo>
                          <a:pt x="0" y="1"/>
                        </a:moveTo>
                        <a:lnTo>
                          <a:pt x="0" y="6035"/>
                        </a:lnTo>
                        <a:lnTo>
                          <a:pt x="6948" y="6035"/>
                        </a:lnTo>
                        <a:lnTo>
                          <a:pt x="6948"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5;p30">
                    <a:extLst>
                      <a:ext uri="{FF2B5EF4-FFF2-40B4-BE49-F238E27FC236}">
                        <a16:creationId xmlns:a16="http://schemas.microsoft.com/office/drawing/2014/main" id="{1AD88E82-694D-4BCF-A0FE-B3C33155DCA3}"/>
                      </a:ext>
                    </a:extLst>
                  </p:cNvPr>
                  <p:cNvSpPr/>
                  <p:nvPr/>
                </p:nvSpPr>
                <p:spPr>
                  <a:xfrm>
                    <a:off x="1193875" y="238125"/>
                    <a:ext cx="5212675" cy="5219200"/>
                  </a:xfrm>
                  <a:custGeom>
                    <a:avLst/>
                    <a:gdLst/>
                    <a:ahLst/>
                    <a:cxnLst/>
                    <a:rect l="l" t="t" r="r" b="b"/>
                    <a:pathLst>
                      <a:path w="208507" h="208768" extrusionOk="0">
                        <a:moveTo>
                          <a:pt x="67132" y="10275"/>
                        </a:moveTo>
                        <a:lnTo>
                          <a:pt x="67132" y="41558"/>
                        </a:lnTo>
                        <a:lnTo>
                          <a:pt x="35882" y="41558"/>
                        </a:lnTo>
                        <a:lnTo>
                          <a:pt x="67132" y="10275"/>
                        </a:lnTo>
                        <a:close/>
                        <a:moveTo>
                          <a:pt x="25607" y="85758"/>
                        </a:moveTo>
                        <a:lnTo>
                          <a:pt x="25607" y="106961"/>
                        </a:lnTo>
                        <a:lnTo>
                          <a:pt x="9330" y="96359"/>
                        </a:lnTo>
                        <a:lnTo>
                          <a:pt x="25607" y="85758"/>
                        </a:lnTo>
                        <a:close/>
                        <a:moveTo>
                          <a:pt x="182639" y="85758"/>
                        </a:moveTo>
                        <a:cubicBezTo>
                          <a:pt x="189489" y="90194"/>
                          <a:pt x="195328" y="93945"/>
                          <a:pt x="199112" y="96392"/>
                        </a:cubicBezTo>
                        <a:cubicBezTo>
                          <a:pt x="195361" y="98838"/>
                          <a:pt x="189555" y="102589"/>
                          <a:pt x="182639" y="107058"/>
                        </a:cubicBezTo>
                        <a:lnTo>
                          <a:pt x="182639" y="85758"/>
                        </a:lnTo>
                        <a:close/>
                        <a:moveTo>
                          <a:pt x="176604" y="6035"/>
                        </a:moveTo>
                        <a:lnTo>
                          <a:pt x="176604" y="110973"/>
                        </a:lnTo>
                        <a:cubicBezTo>
                          <a:pt x="158924" y="122455"/>
                          <a:pt x="136352" y="137101"/>
                          <a:pt x="120857" y="147181"/>
                        </a:cubicBezTo>
                        <a:lnTo>
                          <a:pt x="104123" y="136286"/>
                        </a:lnTo>
                        <a:lnTo>
                          <a:pt x="87356" y="147213"/>
                        </a:lnTo>
                        <a:lnTo>
                          <a:pt x="31609" y="110875"/>
                        </a:lnTo>
                        <a:lnTo>
                          <a:pt x="31609" y="47560"/>
                        </a:lnTo>
                        <a:lnTo>
                          <a:pt x="73167" y="47560"/>
                        </a:lnTo>
                        <a:lnTo>
                          <a:pt x="73167" y="6035"/>
                        </a:lnTo>
                        <a:close/>
                        <a:moveTo>
                          <a:pt x="6035" y="101383"/>
                        </a:moveTo>
                        <a:lnTo>
                          <a:pt x="81844" y="150802"/>
                        </a:lnTo>
                        <a:lnTo>
                          <a:pt x="6035" y="200188"/>
                        </a:lnTo>
                        <a:lnTo>
                          <a:pt x="6035" y="101383"/>
                        </a:lnTo>
                        <a:close/>
                        <a:moveTo>
                          <a:pt x="202472" y="101383"/>
                        </a:moveTo>
                        <a:lnTo>
                          <a:pt x="202472" y="200221"/>
                        </a:lnTo>
                        <a:lnTo>
                          <a:pt x="126402" y="150769"/>
                        </a:lnTo>
                        <a:cubicBezTo>
                          <a:pt x="150476" y="135111"/>
                          <a:pt x="189196" y="109994"/>
                          <a:pt x="202472" y="101383"/>
                        </a:cubicBezTo>
                        <a:close/>
                        <a:moveTo>
                          <a:pt x="104123" y="143495"/>
                        </a:moveTo>
                        <a:lnTo>
                          <a:pt x="195328" y="202732"/>
                        </a:lnTo>
                        <a:lnTo>
                          <a:pt x="13146" y="202732"/>
                        </a:lnTo>
                        <a:lnTo>
                          <a:pt x="104123" y="143495"/>
                        </a:lnTo>
                        <a:close/>
                        <a:moveTo>
                          <a:pt x="68894" y="0"/>
                        </a:moveTo>
                        <a:lnTo>
                          <a:pt x="25607" y="43319"/>
                        </a:lnTo>
                        <a:lnTo>
                          <a:pt x="25607" y="78581"/>
                        </a:lnTo>
                        <a:lnTo>
                          <a:pt x="0" y="95250"/>
                        </a:lnTo>
                        <a:lnTo>
                          <a:pt x="0" y="208767"/>
                        </a:lnTo>
                        <a:lnTo>
                          <a:pt x="208507" y="208767"/>
                        </a:lnTo>
                        <a:lnTo>
                          <a:pt x="208507" y="95217"/>
                        </a:lnTo>
                        <a:lnTo>
                          <a:pt x="207104" y="94337"/>
                        </a:lnTo>
                        <a:cubicBezTo>
                          <a:pt x="206974" y="94239"/>
                          <a:pt x="196437" y="87552"/>
                          <a:pt x="182639" y="78581"/>
                        </a:cubicBezTo>
                        <a:lnTo>
                          <a:pt x="182639" y="0"/>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2" name="Google Shape;268;p30">
                <a:extLst>
                  <a:ext uri="{FF2B5EF4-FFF2-40B4-BE49-F238E27FC236}">
                    <a16:creationId xmlns:a16="http://schemas.microsoft.com/office/drawing/2014/main" id="{4A0EC724-61A5-4F00-8146-BC86FFD653A7}"/>
                  </a:ext>
                </a:extLst>
              </p:cNvPr>
              <p:cNvSpPr txBox="1">
                <a:spLocks/>
              </p:cNvSpPr>
              <p:nvPr/>
            </p:nvSpPr>
            <p:spPr>
              <a:xfrm flipH="1">
                <a:off x="168016" y="1225669"/>
                <a:ext cx="1865410" cy="54327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t>Commenting</a:t>
                </a:r>
              </a:p>
            </p:txBody>
          </p:sp>
        </p:grpSp>
        <p:grpSp>
          <p:nvGrpSpPr>
            <p:cNvPr id="3" name="Group 2">
              <a:extLst>
                <a:ext uri="{FF2B5EF4-FFF2-40B4-BE49-F238E27FC236}">
                  <a16:creationId xmlns:a16="http://schemas.microsoft.com/office/drawing/2014/main" id="{14FEC246-226B-428C-9ED3-7AC7D5BC756D}"/>
                </a:ext>
              </a:extLst>
            </p:cNvPr>
            <p:cNvGrpSpPr/>
            <p:nvPr/>
          </p:nvGrpSpPr>
          <p:grpSpPr>
            <a:xfrm>
              <a:off x="3676411" y="594260"/>
              <a:ext cx="1865410" cy="1448484"/>
              <a:chOff x="7151734" y="318702"/>
              <a:chExt cx="1865410" cy="1448484"/>
            </a:xfrm>
          </p:grpSpPr>
          <p:grpSp>
            <p:nvGrpSpPr>
              <p:cNvPr id="23" name="Group 22">
                <a:extLst>
                  <a:ext uri="{FF2B5EF4-FFF2-40B4-BE49-F238E27FC236}">
                    <a16:creationId xmlns:a16="http://schemas.microsoft.com/office/drawing/2014/main" id="{E7838173-98C4-453E-95A3-09D61847DF07}"/>
                  </a:ext>
                </a:extLst>
              </p:cNvPr>
              <p:cNvGrpSpPr>
                <a:grpSpLocks noChangeAspect="1"/>
              </p:cNvGrpSpPr>
              <p:nvPr/>
            </p:nvGrpSpPr>
            <p:grpSpPr>
              <a:xfrm>
                <a:off x="7570358" y="318702"/>
                <a:ext cx="1055403" cy="914400"/>
                <a:chOff x="838200" y="1985413"/>
                <a:chExt cx="597300" cy="517500"/>
              </a:xfrm>
            </p:grpSpPr>
            <p:sp>
              <p:nvSpPr>
                <p:cNvPr id="24" name="Google Shape;234;p30">
                  <a:extLst>
                    <a:ext uri="{FF2B5EF4-FFF2-40B4-BE49-F238E27FC236}">
                      <a16:creationId xmlns:a16="http://schemas.microsoft.com/office/drawing/2014/main" id="{AD47BC03-083E-4218-A9CA-502C8BDD039A}"/>
                    </a:ext>
                  </a:extLst>
                </p:cNvPr>
                <p:cNvSpPr/>
                <p:nvPr/>
              </p:nvSpPr>
              <p:spPr>
                <a:xfrm>
                  <a:off x="838200" y="1985413"/>
                  <a:ext cx="597300" cy="517500"/>
                </a:xfrm>
                <a:prstGeom prst="hexagon">
                  <a:avLst>
                    <a:gd name="adj" fmla="val 25000"/>
                    <a:gd name="vf" fmla="val 115470"/>
                  </a:avLst>
                </a:prstGeom>
                <a:noFill/>
                <a:ln w="952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37;p30">
                  <a:extLst>
                    <a:ext uri="{FF2B5EF4-FFF2-40B4-BE49-F238E27FC236}">
                      <a16:creationId xmlns:a16="http://schemas.microsoft.com/office/drawing/2014/main" id="{50322435-7B53-4017-A3AB-068893582417}"/>
                    </a:ext>
                  </a:extLst>
                </p:cNvPr>
                <p:cNvGrpSpPr/>
                <p:nvPr/>
              </p:nvGrpSpPr>
              <p:grpSpPr>
                <a:xfrm>
                  <a:off x="1000004" y="2107373"/>
                  <a:ext cx="273486" cy="273486"/>
                  <a:chOff x="1190625" y="238125"/>
                  <a:chExt cx="5219200" cy="5219200"/>
                </a:xfrm>
              </p:grpSpPr>
              <p:sp>
                <p:nvSpPr>
                  <p:cNvPr id="26" name="Google Shape;238;p30">
                    <a:extLst>
                      <a:ext uri="{FF2B5EF4-FFF2-40B4-BE49-F238E27FC236}">
                        <a16:creationId xmlns:a16="http://schemas.microsoft.com/office/drawing/2014/main" id="{860098FB-C986-452E-BA56-058E8A230A07}"/>
                      </a:ext>
                    </a:extLst>
                  </p:cNvPr>
                  <p:cNvSpPr/>
                  <p:nvPr/>
                </p:nvSpPr>
                <p:spPr>
                  <a:xfrm>
                    <a:off x="1190625" y="2400000"/>
                    <a:ext cx="2126000" cy="3057325"/>
                  </a:xfrm>
                  <a:custGeom>
                    <a:avLst/>
                    <a:gdLst/>
                    <a:ahLst/>
                    <a:cxnLst/>
                    <a:rect l="l" t="t" r="r" b="b"/>
                    <a:pathLst>
                      <a:path w="85040" h="122293" extrusionOk="0">
                        <a:moveTo>
                          <a:pt x="42536" y="6035"/>
                        </a:moveTo>
                        <a:cubicBezTo>
                          <a:pt x="54410" y="6035"/>
                          <a:pt x="64098" y="15495"/>
                          <a:pt x="64522" y="27238"/>
                        </a:cubicBezTo>
                        <a:cubicBezTo>
                          <a:pt x="51213" y="26716"/>
                          <a:pt x="42895" y="22541"/>
                          <a:pt x="39046" y="20029"/>
                        </a:cubicBezTo>
                        <a:cubicBezTo>
                          <a:pt x="40351" y="18333"/>
                          <a:pt x="40938" y="17158"/>
                          <a:pt x="41036" y="16995"/>
                        </a:cubicBezTo>
                        <a:lnTo>
                          <a:pt x="35621" y="14353"/>
                        </a:lnTo>
                        <a:cubicBezTo>
                          <a:pt x="35458" y="14679"/>
                          <a:pt x="31804" y="21692"/>
                          <a:pt x="20616" y="26096"/>
                        </a:cubicBezTo>
                        <a:cubicBezTo>
                          <a:pt x="21594" y="14875"/>
                          <a:pt x="31054" y="6035"/>
                          <a:pt x="42536" y="6035"/>
                        </a:cubicBezTo>
                        <a:close/>
                        <a:moveTo>
                          <a:pt x="34838" y="24465"/>
                        </a:moveTo>
                        <a:cubicBezTo>
                          <a:pt x="39013" y="27401"/>
                          <a:pt x="48441" y="32555"/>
                          <a:pt x="63902" y="33240"/>
                        </a:cubicBezTo>
                        <a:cubicBezTo>
                          <a:pt x="61554" y="42863"/>
                          <a:pt x="52877" y="50039"/>
                          <a:pt x="42536" y="50039"/>
                        </a:cubicBezTo>
                        <a:cubicBezTo>
                          <a:pt x="31870" y="50039"/>
                          <a:pt x="22964" y="42439"/>
                          <a:pt x="20942" y="32392"/>
                        </a:cubicBezTo>
                        <a:cubicBezTo>
                          <a:pt x="27238" y="30206"/>
                          <a:pt x="31739" y="27238"/>
                          <a:pt x="34838" y="24465"/>
                        </a:cubicBezTo>
                        <a:close/>
                        <a:moveTo>
                          <a:pt x="42536" y="56074"/>
                        </a:moveTo>
                        <a:cubicBezTo>
                          <a:pt x="45733" y="56074"/>
                          <a:pt x="48832" y="56465"/>
                          <a:pt x="51768" y="57248"/>
                        </a:cubicBezTo>
                        <a:lnTo>
                          <a:pt x="42536" y="67882"/>
                        </a:lnTo>
                        <a:lnTo>
                          <a:pt x="33272" y="57248"/>
                        </a:lnTo>
                        <a:cubicBezTo>
                          <a:pt x="36241" y="56465"/>
                          <a:pt x="39340" y="56074"/>
                          <a:pt x="42536" y="56074"/>
                        </a:cubicBezTo>
                        <a:close/>
                        <a:moveTo>
                          <a:pt x="57868" y="59434"/>
                        </a:moveTo>
                        <a:cubicBezTo>
                          <a:pt x="70361" y="65240"/>
                          <a:pt x="79038" y="77929"/>
                          <a:pt x="79038" y="92575"/>
                        </a:cubicBezTo>
                        <a:lnTo>
                          <a:pt x="79038" y="116257"/>
                        </a:lnTo>
                        <a:lnTo>
                          <a:pt x="67523" y="116257"/>
                        </a:lnTo>
                        <a:lnTo>
                          <a:pt x="67523" y="93815"/>
                        </a:lnTo>
                        <a:lnTo>
                          <a:pt x="61521" y="93815"/>
                        </a:lnTo>
                        <a:lnTo>
                          <a:pt x="61521" y="116257"/>
                        </a:lnTo>
                        <a:lnTo>
                          <a:pt x="23552" y="116257"/>
                        </a:lnTo>
                        <a:lnTo>
                          <a:pt x="23552" y="93815"/>
                        </a:lnTo>
                        <a:lnTo>
                          <a:pt x="17517" y="93815"/>
                        </a:lnTo>
                        <a:lnTo>
                          <a:pt x="17517" y="116257"/>
                        </a:lnTo>
                        <a:lnTo>
                          <a:pt x="6035" y="116257"/>
                        </a:lnTo>
                        <a:lnTo>
                          <a:pt x="6035" y="92575"/>
                        </a:lnTo>
                        <a:cubicBezTo>
                          <a:pt x="6035" y="77929"/>
                          <a:pt x="14712" y="65240"/>
                          <a:pt x="27205" y="59434"/>
                        </a:cubicBezTo>
                        <a:lnTo>
                          <a:pt x="39503" y="73558"/>
                        </a:lnTo>
                        <a:lnTo>
                          <a:pt x="39503" y="91042"/>
                        </a:lnTo>
                        <a:lnTo>
                          <a:pt x="45537" y="91042"/>
                        </a:lnTo>
                        <a:lnTo>
                          <a:pt x="45537" y="73558"/>
                        </a:lnTo>
                        <a:lnTo>
                          <a:pt x="57868" y="59434"/>
                        </a:lnTo>
                        <a:close/>
                        <a:moveTo>
                          <a:pt x="42536" y="0"/>
                        </a:moveTo>
                        <a:cubicBezTo>
                          <a:pt x="27074" y="0"/>
                          <a:pt x="14516" y="12592"/>
                          <a:pt x="14516" y="28053"/>
                        </a:cubicBezTo>
                        <a:cubicBezTo>
                          <a:pt x="14516" y="38459"/>
                          <a:pt x="20192" y="47527"/>
                          <a:pt x="28640" y="52355"/>
                        </a:cubicBezTo>
                        <a:cubicBezTo>
                          <a:pt x="12004" y="58129"/>
                          <a:pt x="0" y="73982"/>
                          <a:pt x="0" y="92575"/>
                        </a:cubicBezTo>
                        <a:lnTo>
                          <a:pt x="0" y="122292"/>
                        </a:lnTo>
                        <a:lnTo>
                          <a:pt x="85040" y="122292"/>
                        </a:lnTo>
                        <a:lnTo>
                          <a:pt x="85040" y="92575"/>
                        </a:lnTo>
                        <a:cubicBezTo>
                          <a:pt x="85040" y="73982"/>
                          <a:pt x="73068" y="58129"/>
                          <a:pt x="56400" y="52355"/>
                        </a:cubicBezTo>
                        <a:cubicBezTo>
                          <a:pt x="64848" y="47527"/>
                          <a:pt x="70557" y="38459"/>
                          <a:pt x="70557" y="28053"/>
                        </a:cubicBezTo>
                        <a:cubicBezTo>
                          <a:pt x="70557" y="12592"/>
                          <a:pt x="57966" y="0"/>
                          <a:pt x="42536" y="0"/>
                        </a:cubicBez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9;p30">
                    <a:extLst>
                      <a:ext uri="{FF2B5EF4-FFF2-40B4-BE49-F238E27FC236}">
                        <a16:creationId xmlns:a16="http://schemas.microsoft.com/office/drawing/2014/main" id="{AFB1FBDA-766E-4CCC-8735-FAF09D6997F9}"/>
                      </a:ext>
                    </a:extLst>
                  </p:cNvPr>
                  <p:cNvSpPr/>
                  <p:nvPr/>
                </p:nvSpPr>
                <p:spPr>
                  <a:xfrm>
                    <a:off x="2178175" y="4808975"/>
                    <a:ext cx="150900" cy="156600"/>
                  </a:xfrm>
                  <a:custGeom>
                    <a:avLst/>
                    <a:gdLst/>
                    <a:ahLst/>
                    <a:cxnLst/>
                    <a:rect l="l" t="t" r="r" b="b"/>
                    <a:pathLst>
                      <a:path w="6036" h="6264" extrusionOk="0">
                        <a:moveTo>
                          <a:pt x="1" y="0"/>
                        </a:moveTo>
                        <a:lnTo>
                          <a:pt x="1" y="6263"/>
                        </a:lnTo>
                        <a:lnTo>
                          <a:pt x="6035" y="6263"/>
                        </a:lnTo>
                        <a:lnTo>
                          <a:pt x="6035" y="0"/>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0;p30">
                    <a:extLst>
                      <a:ext uri="{FF2B5EF4-FFF2-40B4-BE49-F238E27FC236}">
                        <a16:creationId xmlns:a16="http://schemas.microsoft.com/office/drawing/2014/main" id="{8A76E547-5BDF-4432-898B-1222C40E136C}"/>
                      </a:ext>
                    </a:extLst>
                  </p:cNvPr>
                  <p:cNvSpPr/>
                  <p:nvPr/>
                </p:nvSpPr>
                <p:spPr>
                  <a:xfrm>
                    <a:off x="4283800" y="2400000"/>
                    <a:ext cx="2126025" cy="3057325"/>
                  </a:xfrm>
                  <a:custGeom>
                    <a:avLst/>
                    <a:gdLst/>
                    <a:ahLst/>
                    <a:cxnLst/>
                    <a:rect l="l" t="t" r="r" b="b"/>
                    <a:pathLst>
                      <a:path w="85041" h="122293" extrusionOk="0">
                        <a:moveTo>
                          <a:pt x="42504" y="6035"/>
                        </a:moveTo>
                        <a:cubicBezTo>
                          <a:pt x="53627" y="6035"/>
                          <a:pt x="62826" y="14320"/>
                          <a:pt x="64294" y="25020"/>
                        </a:cubicBezTo>
                        <a:lnTo>
                          <a:pt x="53692" y="25020"/>
                        </a:lnTo>
                        <a:lnTo>
                          <a:pt x="53692" y="17354"/>
                        </a:lnTo>
                        <a:lnTo>
                          <a:pt x="47690" y="17354"/>
                        </a:lnTo>
                        <a:lnTo>
                          <a:pt x="47690" y="25020"/>
                        </a:lnTo>
                        <a:lnTo>
                          <a:pt x="20714" y="25020"/>
                        </a:lnTo>
                        <a:cubicBezTo>
                          <a:pt x="22182" y="14320"/>
                          <a:pt x="31413" y="6035"/>
                          <a:pt x="42504" y="6035"/>
                        </a:cubicBezTo>
                        <a:close/>
                        <a:moveTo>
                          <a:pt x="16604" y="38720"/>
                        </a:moveTo>
                        <a:cubicBezTo>
                          <a:pt x="18463" y="43189"/>
                          <a:pt x="21431" y="47071"/>
                          <a:pt x="25183" y="50039"/>
                        </a:cubicBezTo>
                        <a:lnTo>
                          <a:pt x="12233" y="50039"/>
                        </a:lnTo>
                        <a:lnTo>
                          <a:pt x="16604" y="38720"/>
                        </a:lnTo>
                        <a:close/>
                        <a:moveTo>
                          <a:pt x="64294" y="31054"/>
                        </a:moveTo>
                        <a:cubicBezTo>
                          <a:pt x="62826" y="41754"/>
                          <a:pt x="53627" y="50039"/>
                          <a:pt x="42504" y="50039"/>
                        </a:cubicBezTo>
                        <a:cubicBezTo>
                          <a:pt x="31413" y="50039"/>
                          <a:pt x="22182" y="41754"/>
                          <a:pt x="20714" y="31054"/>
                        </a:cubicBezTo>
                        <a:close/>
                        <a:moveTo>
                          <a:pt x="68665" y="38100"/>
                        </a:moveTo>
                        <a:lnTo>
                          <a:pt x="73917" y="50039"/>
                        </a:lnTo>
                        <a:lnTo>
                          <a:pt x="59825" y="50039"/>
                        </a:lnTo>
                        <a:cubicBezTo>
                          <a:pt x="63772" y="46940"/>
                          <a:pt x="66838" y="42830"/>
                          <a:pt x="68665" y="38100"/>
                        </a:cubicBezTo>
                        <a:close/>
                        <a:moveTo>
                          <a:pt x="42504" y="56074"/>
                        </a:moveTo>
                        <a:cubicBezTo>
                          <a:pt x="45701" y="56074"/>
                          <a:pt x="48799" y="56465"/>
                          <a:pt x="51768" y="57248"/>
                        </a:cubicBezTo>
                        <a:lnTo>
                          <a:pt x="42504" y="67882"/>
                        </a:lnTo>
                        <a:lnTo>
                          <a:pt x="33272" y="57248"/>
                        </a:lnTo>
                        <a:cubicBezTo>
                          <a:pt x="36208" y="56465"/>
                          <a:pt x="39307" y="56074"/>
                          <a:pt x="42504" y="56074"/>
                        </a:cubicBezTo>
                        <a:close/>
                        <a:moveTo>
                          <a:pt x="57835" y="59434"/>
                        </a:moveTo>
                        <a:cubicBezTo>
                          <a:pt x="70329" y="65240"/>
                          <a:pt x="79005" y="77929"/>
                          <a:pt x="79005" y="92575"/>
                        </a:cubicBezTo>
                        <a:lnTo>
                          <a:pt x="79005" y="116257"/>
                        </a:lnTo>
                        <a:lnTo>
                          <a:pt x="67523" y="116257"/>
                        </a:lnTo>
                        <a:lnTo>
                          <a:pt x="67523" y="93815"/>
                        </a:lnTo>
                        <a:lnTo>
                          <a:pt x="61489" y="93815"/>
                        </a:lnTo>
                        <a:lnTo>
                          <a:pt x="61489" y="116257"/>
                        </a:lnTo>
                        <a:lnTo>
                          <a:pt x="23519" y="116257"/>
                        </a:lnTo>
                        <a:lnTo>
                          <a:pt x="23519" y="93815"/>
                        </a:lnTo>
                        <a:lnTo>
                          <a:pt x="17517" y="93815"/>
                        </a:lnTo>
                        <a:lnTo>
                          <a:pt x="17517" y="116257"/>
                        </a:lnTo>
                        <a:lnTo>
                          <a:pt x="6002" y="116257"/>
                        </a:lnTo>
                        <a:lnTo>
                          <a:pt x="6002" y="92575"/>
                        </a:lnTo>
                        <a:cubicBezTo>
                          <a:pt x="6002" y="77929"/>
                          <a:pt x="14679" y="65240"/>
                          <a:pt x="27172" y="59434"/>
                        </a:cubicBezTo>
                        <a:lnTo>
                          <a:pt x="39503" y="73558"/>
                        </a:lnTo>
                        <a:lnTo>
                          <a:pt x="39503" y="91042"/>
                        </a:lnTo>
                        <a:lnTo>
                          <a:pt x="45537" y="91042"/>
                        </a:lnTo>
                        <a:lnTo>
                          <a:pt x="45537" y="73558"/>
                        </a:lnTo>
                        <a:lnTo>
                          <a:pt x="57835" y="59434"/>
                        </a:lnTo>
                        <a:close/>
                        <a:moveTo>
                          <a:pt x="42504" y="0"/>
                        </a:moveTo>
                        <a:cubicBezTo>
                          <a:pt x="27270" y="0"/>
                          <a:pt x="14842" y="12265"/>
                          <a:pt x="14516" y="27434"/>
                        </a:cubicBezTo>
                        <a:lnTo>
                          <a:pt x="3458" y="56074"/>
                        </a:lnTo>
                        <a:lnTo>
                          <a:pt x="20714" y="56074"/>
                        </a:lnTo>
                        <a:cubicBezTo>
                          <a:pt x="8318" y="63511"/>
                          <a:pt x="0" y="77081"/>
                          <a:pt x="0" y="92575"/>
                        </a:cubicBezTo>
                        <a:lnTo>
                          <a:pt x="0" y="122292"/>
                        </a:lnTo>
                        <a:lnTo>
                          <a:pt x="85040" y="122292"/>
                        </a:lnTo>
                        <a:lnTo>
                          <a:pt x="85040" y="92575"/>
                        </a:lnTo>
                        <a:cubicBezTo>
                          <a:pt x="85040" y="77081"/>
                          <a:pt x="76722" y="63511"/>
                          <a:pt x="64294" y="56074"/>
                        </a:cubicBezTo>
                        <a:lnTo>
                          <a:pt x="83116" y="56074"/>
                        </a:lnTo>
                        <a:lnTo>
                          <a:pt x="70524" y="27368"/>
                        </a:lnTo>
                        <a:cubicBezTo>
                          <a:pt x="70165" y="12233"/>
                          <a:pt x="57737" y="0"/>
                          <a:pt x="42504" y="0"/>
                        </a:cubicBez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1;p30">
                    <a:extLst>
                      <a:ext uri="{FF2B5EF4-FFF2-40B4-BE49-F238E27FC236}">
                        <a16:creationId xmlns:a16="http://schemas.microsoft.com/office/drawing/2014/main" id="{CA355631-7779-4568-A461-A15A6476CF39}"/>
                      </a:ext>
                    </a:extLst>
                  </p:cNvPr>
                  <p:cNvSpPr/>
                  <p:nvPr/>
                </p:nvSpPr>
                <p:spPr>
                  <a:xfrm>
                    <a:off x="5271350" y="4808975"/>
                    <a:ext cx="150900" cy="156600"/>
                  </a:xfrm>
                  <a:custGeom>
                    <a:avLst/>
                    <a:gdLst/>
                    <a:ahLst/>
                    <a:cxnLst/>
                    <a:rect l="l" t="t" r="r" b="b"/>
                    <a:pathLst>
                      <a:path w="6036" h="6264" extrusionOk="0">
                        <a:moveTo>
                          <a:pt x="1" y="0"/>
                        </a:moveTo>
                        <a:lnTo>
                          <a:pt x="1" y="6263"/>
                        </a:lnTo>
                        <a:lnTo>
                          <a:pt x="6035" y="6263"/>
                        </a:lnTo>
                        <a:lnTo>
                          <a:pt x="6035" y="0"/>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2;p30">
                    <a:extLst>
                      <a:ext uri="{FF2B5EF4-FFF2-40B4-BE49-F238E27FC236}">
                        <a16:creationId xmlns:a16="http://schemas.microsoft.com/office/drawing/2014/main" id="{C37A2C32-CD84-4F65-B4A3-5959921585AE}"/>
                      </a:ext>
                    </a:extLst>
                  </p:cNvPr>
                  <p:cNvSpPr/>
                  <p:nvPr/>
                </p:nvSpPr>
                <p:spPr>
                  <a:xfrm>
                    <a:off x="2052600" y="238125"/>
                    <a:ext cx="3637125" cy="2137425"/>
                  </a:xfrm>
                  <a:custGeom>
                    <a:avLst/>
                    <a:gdLst/>
                    <a:ahLst/>
                    <a:cxnLst/>
                    <a:rect l="l" t="t" r="r" b="b"/>
                    <a:pathLst>
                      <a:path w="145485" h="85497" extrusionOk="0">
                        <a:moveTo>
                          <a:pt x="80604" y="6035"/>
                        </a:moveTo>
                        <a:lnTo>
                          <a:pt x="80604" y="17680"/>
                        </a:lnTo>
                        <a:cubicBezTo>
                          <a:pt x="77766" y="22703"/>
                          <a:pt x="76135" y="28510"/>
                          <a:pt x="76135" y="34675"/>
                        </a:cubicBezTo>
                        <a:cubicBezTo>
                          <a:pt x="76135" y="40840"/>
                          <a:pt x="77766" y="46646"/>
                          <a:pt x="80604" y="51670"/>
                        </a:cubicBezTo>
                        <a:lnTo>
                          <a:pt x="80604" y="63315"/>
                        </a:lnTo>
                        <a:lnTo>
                          <a:pt x="30728" y="63315"/>
                        </a:lnTo>
                        <a:lnTo>
                          <a:pt x="19572" y="69709"/>
                        </a:lnTo>
                        <a:lnTo>
                          <a:pt x="23030" y="63315"/>
                        </a:lnTo>
                        <a:lnTo>
                          <a:pt x="6035" y="63315"/>
                        </a:lnTo>
                        <a:lnTo>
                          <a:pt x="6035" y="6035"/>
                        </a:lnTo>
                        <a:close/>
                        <a:moveTo>
                          <a:pt x="110810" y="6035"/>
                        </a:moveTo>
                        <a:cubicBezTo>
                          <a:pt x="126598" y="6035"/>
                          <a:pt x="139450" y="18887"/>
                          <a:pt x="139450" y="34675"/>
                        </a:cubicBezTo>
                        <a:cubicBezTo>
                          <a:pt x="139450" y="45081"/>
                          <a:pt x="133807" y="54671"/>
                          <a:pt x="124706" y="59727"/>
                        </a:cubicBezTo>
                        <a:lnTo>
                          <a:pt x="122096" y="61195"/>
                        </a:lnTo>
                        <a:lnTo>
                          <a:pt x="126728" y="69709"/>
                        </a:lnTo>
                        <a:lnTo>
                          <a:pt x="115050" y="63022"/>
                        </a:lnTo>
                        <a:lnTo>
                          <a:pt x="114072" y="63119"/>
                        </a:lnTo>
                        <a:cubicBezTo>
                          <a:pt x="112963" y="63250"/>
                          <a:pt x="111854" y="63315"/>
                          <a:pt x="110810" y="63315"/>
                        </a:cubicBezTo>
                        <a:cubicBezTo>
                          <a:pt x="95022" y="63315"/>
                          <a:pt x="82170" y="50463"/>
                          <a:pt x="82170" y="34675"/>
                        </a:cubicBezTo>
                        <a:cubicBezTo>
                          <a:pt x="82170" y="18887"/>
                          <a:pt x="95022" y="6035"/>
                          <a:pt x="110810" y="6035"/>
                        </a:cubicBezTo>
                        <a:close/>
                        <a:moveTo>
                          <a:pt x="0" y="0"/>
                        </a:moveTo>
                        <a:lnTo>
                          <a:pt x="0" y="69350"/>
                        </a:lnTo>
                        <a:lnTo>
                          <a:pt x="12918" y="69350"/>
                        </a:lnTo>
                        <a:lnTo>
                          <a:pt x="4078" y="85497"/>
                        </a:lnTo>
                        <a:lnTo>
                          <a:pt x="4078" y="85497"/>
                        </a:lnTo>
                        <a:lnTo>
                          <a:pt x="32326" y="69350"/>
                        </a:lnTo>
                        <a:lnTo>
                          <a:pt x="86639" y="69350"/>
                        </a:lnTo>
                        <a:lnTo>
                          <a:pt x="86639" y="59499"/>
                        </a:lnTo>
                        <a:cubicBezTo>
                          <a:pt x="92902" y="65566"/>
                          <a:pt x="101415" y="69350"/>
                          <a:pt x="110810" y="69350"/>
                        </a:cubicBezTo>
                        <a:cubicBezTo>
                          <a:pt x="111756" y="69350"/>
                          <a:pt x="112767" y="69285"/>
                          <a:pt x="113746" y="69219"/>
                        </a:cubicBezTo>
                        <a:lnTo>
                          <a:pt x="142190" y="85497"/>
                        </a:lnTo>
                        <a:lnTo>
                          <a:pt x="130153" y="63446"/>
                        </a:lnTo>
                        <a:cubicBezTo>
                          <a:pt x="139678" y="57020"/>
                          <a:pt x="145485" y="46255"/>
                          <a:pt x="145485" y="34675"/>
                        </a:cubicBezTo>
                        <a:cubicBezTo>
                          <a:pt x="145485" y="15560"/>
                          <a:pt x="129925" y="0"/>
                          <a:pt x="110810" y="0"/>
                        </a:cubicBezTo>
                        <a:cubicBezTo>
                          <a:pt x="101415" y="0"/>
                          <a:pt x="92902" y="3784"/>
                          <a:pt x="86639" y="9851"/>
                        </a:cubicBezTo>
                        <a:lnTo>
                          <a:pt x="86639" y="0"/>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3;p30">
                    <a:extLst>
                      <a:ext uri="{FF2B5EF4-FFF2-40B4-BE49-F238E27FC236}">
                        <a16:creationId xmlns:a16="http://schemas.microsoft.com/office/drawing/2014/main" id="{98DDA307-AEC1-4B57-86B4-792AB3EE357E}"/>
                      </a:ext>
                    </a:extLst>
                  </p:cNvPr>
                  <p:cNvSpPr/>
                  <p:nvPr/>
                </p:nvSpPr>
                <p:spPr>
                  <a:xfrm>
                    <a:off x="4353100" y="1032400"/>
                    <a:ext cx="150075" cy="165575"/>
                  </a:xfrm>
                  <a:custGeom>
                    <a:avLst/>
                    <a:gdLst/>
                    <a:ahLst/>
                    <a:cxnLst/>
                    <a:rect l="l" t="t" r="r" b="b"/>
                    <a:pathLst>
                      <a:path w="6003" h="6623" extrusionOk="0">
                        <a:moveTo>
                          <a:pt x="1" y="1"/>
                        </a:moveTo>
                        <a:lnTo>
                          <a:pt x="1" y="6623"/>
                        </a:lnTo>
                        <a:lnTo>
                          <a:pt x="6003" y="6623"/>
                        </a:lnTo>
                        <a:lnTo>
                          <a:pt x="6003"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4;p30">
                    <a:extLst>
                      <a:ext uri="{FF2B5EF4-FFF2-40B4-BE49-F238E27FC236}">
                        <a16:creationId xmlns:a16="http://schemas.microsoft.com/office/drawing/2014/main" id="{43C76C8A-2BD5-4643-8917-6D172E9163CA}"/>
                      </a:ext>
                    </a:extLst>
                  </p:cNvPr>
                  <p:cNvSpPr/>
                  <p:nvPr/>
                </p:nvSpPr>
                <p:spPr>
                  <a:xfrm>
                    <a:off x="4764925" y="1032400"/>
                    <a:ext cx="150900" cy="165575"/>
                  </a:xfrm>
                  <a:custGeom>
                    <a:avLst/>
                    <a:gdLst/>
                    <a:ahLst/>
                    <a:cxnLst/>
                    <a:rect l="l" t="t" r="r" b="b"/>
                    <a:pathLst>
                      <a:path w="6036" h="6623" extrusionOk="0">
                        <a:moveTo>
                          <a:pt x="1" y="1"/>
                        </a:moveTo>
                        <a:lnTo>
                          <a:pt x="1" y="6623"/>
                        </a:lnTo>
                        <a:lnTo>
                          <a:pt x="6036" y="6623"/>
                        </a:lnTo>
                        <a:lnTo>
                          <a:pt x="6036"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5;p30">
                    <a:extLst>
                      <a:ext uri="{FF2B5EF4-FFF2-40B4-BE49-F238E27FC236}">
                        <a16:creationId xmlns:a16="http://schemas.microsoft.com/office/drawing/2014/main" id="{C6A5BEE6-9FA1-488A-AFF1-FCD1E47B37F7}"/>
                      </a:ext>
                    </a:extLst>
                  </p:cNvPr>
                  <p:cNvSpPr/>
                  <p:nvPr/>
                </p:nvSpPr>
                <p:spPr>
                  <a:xfrm>
                    <a:off x="5176750" y="1032400"/>
                    <a:ext cx="150900" cy="165575"/>
                  </a:xfrm>
                  <a:custGeom>
                    <a:avLst/>
                    <a:gdLst/>
                    <a:ahLst/>
                    <a:cxnLst/>
                    <a:rect l="l" t="t" r="r" b="b"/>
                    <a:pathLst>
                      <a:path w="6036" h="6623" extrusionOk="0">
                        <a:moveTo>
                          <a:pt x="1" y="1"/>
                        </a:moveTo>
                        <a:lnTo>
                          <a:pt x="1" y="6623"/>
                        </a:lnTo>
                        <a:lnTo>
                          <a:pt x="6036" y="6623"/>
                        </a:lnTo>
                        <a:lnTo>
                          <a:pt x="6036"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6;p30">
                    <a:extLst>
                      <a:ext uri="{FF2B5EF4-FFF2-40B4-BE49-F238E27FC236}">
                        <a16:creationId xmlns:a16="http://schemas.microsoft.com/office/drawing/2014/main" id="{8D9E5EAD-5F41-4C9D-8F76-090F0F0CEF4A}"/>
                      </a:ext>
                    </a:extLst>
                  </p:cNvPr>
                  <p:cNvSpPr/>
                  <p:nvPr/>
                </p:nvSpPr>
                <p:spPr>
                  <a:xfrm>
                    <a:off x="2680525" y="702125"/>
                    <a:ext cx="150075" cy="165575"/>
                  </a:xfrm>
                  <a:custGeom>
                    <a:avLst/>
                    <a:gdLst/>
                    <a:ahLst/>
                    <a:cxnLst/>
                    <a:rect l="l" t="t" r="r" b="b"/>
                    <a:pathLst>
                      <a:path w="6003" h="6623" extrusionOk="0">
                        <a:moveTo>
                          <a:pt x="0" y="1"/>
                        </a:moveTo>
                        <a:lnTo>
                          <a:pt x="0" y="6623"/>
                        </a:lnTo>
                        <a:lnTo>
                          <a:pt x="6003" y="6623"/>
                        </a:lnTo>
                        <a:lnTo>
                          <a:pt x="6003"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7;p30">
                    <a:extLst>
                      <a:ext uri="{FF2B5EF4-FFF2-40B4-BE49-F238E27FC236}">
                        <a16:creationId xmlns:a16="http://schemas.microsoft.com/office/drawing/2014/main" id="{B89E726C-5B4E-4275-9726-8C700503A592}"/>
                      </a:ext>
                    </a:extLst>
                  </p:cNvPr>
                  <p:cNvSpPr/>
                  <p:nvPr/>
                </p:nvSpPr>
                <p:spPr>
                  <a:xfrm>
                    <a:off x="3092350" y="702125"/>
                    <a:ext cx="150900" cy="165575"/>
                  </a:xfrm>
                  <a:custGeom>
                    <a:avLst/>
                    <a:gdLst/>
                    <a:ahLst/>
                    <a:cxnLst/>
                    <a:rect l="l" t="t" r="r" b="b"/>
                    <a:pathLst>
                      <a:path w="6036" h="6623" extrusionOk="0">
                        <a:moveTo>
                          <a:pt x="1" y="1"/>
                        </a:moveTo>
                        <a:lnTo>
                          <a:pt x="1" y="6623"/>
                        </a:lnTo>
                        <a:lnTo>
                          <a:pt x="6035" y="6623"/>
                        </a:lnTo>
                        <a:lnTo>
                          <a:pt x="6035"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8;p30">
                    <a:extLst>
                      <a:ext uri="{FF2B5EF4-FFF2-40B4-BE49-F238E27FC236}">
                        <a16:creationId xmlns:a16="http://schemas.microsoft.com/office/drawing/2014/main" id="{0DBC7E5A-1E03-4636-A78E-674C43C7B061}"/>
                      </a:ext>
                    </a:extLst>
                  </p:cNvPr>
                  <p:cNvSpPr/>
                  <p:nvPr/>
                </p:nvSpPr>
                <p:spPr>
                  <a:xfrm>
                    <a:off x="3504175" y="702125"/>
                    <a:ext cx="150900" cy="165575"/>
                  </a:xfrm>
                  <a:custGeom>
                    <a:avLst/>
                    <a:gdLst/>
                    <a:ahLst/>
                    <a:cxnLst/>
                    <a:rect l="l" t="t" r="r" b="b"/>
                    <a:pathLst>
                      <a:path w="6036" h="6623" extrusionOk="0">
                        <a:moveTo>
                          <a:pt x="1" y="1"/>
                        </a:moveTo>
                        <a:lnTo>
                          <a:pt x="1" y="6623"/>
                        </a:lnTo>
                        <a:lnTo>
                          <a:pt x="6035" y="6623"/>
                        </a:lnTo>
                        <a:lnTo>
                          <a:pt x="6035"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9;p30">
                    <a:extLst>
                      <a:ext uri="{FF2B5EF4-FFF2-40B4-BE49-F238E27FC236}">
                        <a16:creationId xmlns:a16="http://schemas.microsoft.com/office/drawing/2014/main" id="{D8F4246D-40E7-4E45-B31A-B54166969794}"/>
                      </a:ext>
                    </a:extLst>
                  </p:cNvPr>
                  <p:cNvSpPr/>
                  <p:nvPr/>
                </p:nvSpPr>
                <p:spPr>
                  <a:xfrm>
                    <a:off x="2680525" y="1266450"/>
                    <a:ext cx="150075" cy="165575"/>
                  </a:xfrm>
                  <a:custGeom>
                    <a:avLst/>
                    <a:gdLst/>
                    <a:ahLst/>
                    <a:cxnLst/>
                    <a:rect l="l" t="t" r="r" b="b"/>
                    <a:pathLst>
                      <a:path w="6003" h="6623" extrusionOk="0">
                        <a:moveTo>
                          <a:pt x="0" y="1"/>
                        </a:moveTo>
                        <a:lnTo>
                          <a:pt x="0" y="6622"/>
                        </a:lnTo>
                        <a:lnTo>
                          <a:pt x="6003" y="6622"/>
                        </a:lnTo>
                        <a:lnTo>
                          <a:pt x="6003"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0;p30">
                    <a:extLst>
                      <a:ext uri="{FF2B5EF4-FFF2-40B4-BE49-F238E27FC236}">
                        <a16:creationId xmlns:a16="http://schemas.microsoft.com/office/drawing/2014/main" id="{D9189699-D96D-4E9F-B9BA-D8B2DCF22AA9}"/>
                      </a:ext>
                    </a:extLst>
                  </p:cNvPr>
                  <p:cNvSpPr/>
                  <p:nvPr/>
                </p:nvSpPr>
                <p:spPr>
                  <a:xfrm>
                    <a:off x="3092350" y="1266450"/>
                    <a:ext cx="150900" cy="165575"/>
                  </a:xfrm>
                  <a:custGeom>
                    <a:avLst/>
                    <a:gdLst/>
                    <a:ahLst/>
                    <a:cxnLst/>
                    <a:rect l="l" t="t" r="r" b="b"/>
                    <a:pathLst>
                      <a:path w="6036" h="6623" extrusionOk="0">
                        <a:moveTo>
                          <a:pt x="1" y="1"/>
                        </a:moveTo>
                        <a:lnTo>
                          <a:pt x="1" y="6622"/>
                        </a:lnTo>
                        <a:lnTo>
                          <a:pt x="6035" y="6622"/>
                        </a:lnTo>
                        <a:lnTo>
                          <a:pt x="6035"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1;p30">
                    <a:extLst>
                      <a:ext uri="{FF2B5EF4-FFF2-40B4-BE49-F238E27FC236}">
                        <a16:creationId xmlns:a16="http://schemas.microsoft.com/office/drawing/2014/main" id="{F98E10EF-CCE1-4DC3-934A-38F72FF5BDAA}"/>
                      </a:ext>
                    </a:extLst>
                  </p:cNvPr>
                  <p:cNvSpPr/>
                  <p:nvPr/>
                </p:nvSpPr>
                <p:spPr>
                  <a:xfrm>
                    <a:off x="3504175" y="1266450"/>
                    <a:ext cx="150900" cy="165575"/>
                  </a:xfrm>
                  <a:custGeom>
                    <a:avLst/>
                    <a:gdLst/>
                    <a:ahLst/>
                    <a:cxnLst/>
                    <a:rect l="l" t="t" r="r" b="b"/>
                    <a:pathLst>
                      <a:path w="6036" h="6623" extrusionOk="0">
                        <a:moveTo>
                          <a:pt x="1" y="1"/>
                        </a:moveTo>
                        <a:lnTo>
                          <a:pt x="1" y="6622"/>
                        </a:lnTo>
                        <a:lnTo>
                          <a:pt x="6035" y="6622"/>
                        </a:lnTo>
                        <a:lnTo>
                          <a:pt x="6035" y="1"/>
                        </a:lnTo>
                        <a:close/>
                      </a:path>
                    </a:pathLst>
                  </a:custGeom>
                  <a:solidFill>
                    <a:schemeClr val="lt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 name="Google Shape;268;p30">
                <a:extLst>
                  <a:ext uri="{FF2B5EF4-FFF2-40B4-BE49-F238E27FC236}">
                    <a16:creationId xmlns:a16="http://schemas.microsoft.com/office/drawing/2014/main" id="{1CC8A4BB-2785-4736-951C-F6F04ED35C6F}"/>
                  </a:ext>
                </a:extLst>
              </p:cNvPr>
              <p:cNvSpPr txBox="1">
                <a:spLocks/>
              </p:cNvSpPr>
              <p:nvPr/>
            </p:nvSpPr>
            <p:spPr>
              <a:xfrm flipH="1">
                <a:off x="7151734" y="1223911"/>
                <a:ext cx="1865410" cy="54327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t>Replying</a:t>
                </a:r>
              </a:p>
            </p:txBody>
          </p:sp>
        </p:grpSp>
        <p:grpSp>
          <p:nvGrpSpPr>
            <p:cNvPr id="41" name="Group 40">
              <a:extLst>
                <a:ext uri="{FF2B5EF4-FFF2-40B4-BE49-F238E27FC236}">
                  <a16:creationId xmlns:a16="http://schemas.microsoft.com/office/drawing/2014/main" id="{EA08BFBB-D780-4AE1-A0D9-96DC15B079E9}"/>
                </a:ext>
              </a:extLst>
            </p:cNvPr>
            <p:cNvGrpSpPr/>
            <p:nvPr/>
          </p:nvGrpSpPr>
          <p:grpSpPr>
            <a:xfrm>
              <a:off x="7022673" y="618788"/>
              <a:ext cx="1865410" cy="1465281"/>
              <a:chOff x="3639295" y="285812"/>
              <a:chExt cx="1865410" cy="1465281"/>
            </a:xfrm>
          </p:grpSpPr>
          <p:grpSp>
            <p:nvGrpSpPr>
              <p:cNvPr id="43" name="Group 42">
                <a:extLst>
                  <a:ext uri="{FF2B5EF4-FFF2-40B4-BE49-F238E27FC236}">
                    <a16:creationId xmlns:a16="http://schemas.microsoft.com/office/drawing/2014/main" id="{9E36E8BE-28C6-49CD-8454-C27852098BAE}"/>
                  </a:ext>
                </a:extLst>
              </p:cNvPr>
              <p:cNvGrpSpPr>
                <a:grpSpLocks noChangeAspect="1"/>
              </p:cNvGrpSpPr>
              <p:nvPr/>
            </p:nvGrpSpPr>
            <p:grpSpPr>
              <a:xfrm>
                <a:off x="4057546" y="285812"/>
                <a:ext cx="1055403" cy="914400"/>
                <a:chOff x="7718775" y="1985343"/>
                <a:chExt cx="597300" cy="517500"/>
              </a:xfrm>
            </p:grpSpPr>
            <p:sp>
              <p:nvSpPr>
                <p:cNvPr id="44" name="Google Shape;236;p30">
                  <a:extLst>
                    <a:ext uri="{FF2B5EF4-FFF2-40B4-BE49-F238E27FC236}">
                      <a16:creationId xmlns:a16="http://schemas.microsoft.com/office/drawing/2014/main" id="{0D6115CA-2537-4E10-B668-5BB6E22E61F5}"/>
                    </a:ext>
                  </a:extLst>
                </p:cNvPr>
                <p:cNvSpPr/>
                <p:nvPr/>
              </p:nvSpPr>
              <p:spPr>
                <a:xfrm>
                  <a:off x="7718775" y="1985343"/>
                  <a:ext cx="597300" cy="517500"/>
                </a:xfrm>
                <a:prstGeom prst="hexagon">
                  <a:avLst>
                    <a:gd name="adj" fmla="val 25000"/>
                    <a:gd name="vf" fmla="val 115470"/>
                  </a:avLst>
                </a:prstGeom>
                <a:noFill/>
                <a:ln w="952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252;p30">
                  <a:extLst>
                    <a:ext uri="{FF2B5EF4-FFF2-40B4-BE49-F238E27FC236}">
                      <a16:creationId xmlns:a16="http://schemas.microsoft.com/office/drawing/2014/main" id="{441891AA-CB0C-49D7-887D-49F9C5BA5C32}"/>
                    </a:ext>
                  </a:extLst>
                </p:cNvPr>
                <p:cNvGrpSpPr/>
                <p:nvPr/>
              </p:nvGrpSpPr>
              <p:grpSpPr>
                <a:xfrm>
                  <a:off x="7870496" y="2094336"/>
                  <a:ext cx="300104" cy="299538"/>
                  <a:chOff x="1190625" y="243075"/>
                  <a:chExt cx="5219200" cy="5209350"/>
                </a:xfrm>
              </p:grpSpPr>
              <p:sp>
                <p:nvSpPr>
                  <p:cNvPr id="46" name="Google Shape;253;p30">
                    <a:extLst>
                      <a:ext uri="{FF2B5EF4-FFF2-40B4-BE49-F238E27FC236}">
                        <a16:creationId xmlns:a16="http://schemas.microsoft.com/office/drawing/2014/main" id="{80942C04-E480-4347-A2B9-A21ECA794BB1}"/>
                      </a:ext>
                    </a:extLst>
                  </p:cNvPr>
                  <p:cNvSpPr/>
                  <p:nvPr/>
                </p:nvSpPr>
                <p:spPr>
                  <a:xfrm>
                    <a:off x="1190625" y="243075"/>
                    <a:ext cx="5219200" cy="5209350"/>
                  </a:xfrm>
                  <a:custGeom>
                    <a:avLst/>
                    <a:gdLst/>
                    <a:ahLst/>
                    <a:cxnLst/>
                    <a:rect l="l" t="t" r="r" b="b"/>
                    <a:pathLst>
                      <a:path w="208768" h="208374" extrusionOk="0">
                        <a:moveTo>
                          <a:pt x="107343" y="6040"/>
                        </a:moveTo>
                        <a:cubicBezTo>
                          <a:pt x="109879" y="6040"/>
                          <a:pt x="112476" y="6549"/>
                          <a:pt x="115018" y="7598"/>
                        </a:cubicBezTo>
                        <a:cubicBezTo>
                          <a:pt x="118312" y="8968"/>
                          <a:pt x="120922" y="11186"/>
                          <a:pt x="123695" y="15035"/>
                        </a:cubicBezTo>
                        <a:lnTo>
                          <a:pt x="124380" y="15981"/>
                        </a:lnTo>
                        <a:lnTo>
                          <a:pt x="125456" y="16210"/>
                        </a:lnTo>
                        <a:cubicBezTo>
                          <a:pt x="125652" y="16275"/>
                          <a:pt x="126728" y="16666"/>
                          <a:pt x="127446" y="18134"/>
                        </a:cubicBezTo>
                        <a:cubicBezTo>
                          <a:pt x="127935" y="19178"/>
                          <a:pt x="128424" y="21070"/>
                          <a:pt x="127935" y="24332"/>
                        </a:cubicBezTo>
                        <a:cubicBezTo>
                          <a:pt x="127022" y="21984"/>
                          <a:pt x="125880" y="19765"/>
                          <a:pt x="124575" y="18395"/>
                        </a:cubicBezTo>
                        <a:lnTo>
                          <a:pt x="122846" y="16569"/>
                        </a:lnTo>
                        <a:lnTo>
                          <a:pt x="120726" y="17939"/>
                        </a:lnTo>
                        <a:cubicBezTo>
                          <a:pt x="120694" y="17971"/>
                          <a:pt x="116322" y="20809"/>
                          <a:pt x="108950" y="22277"/>
                        </a:cubicBezTo>
                        <a:cubicBezTo>
                          <a:pt x="105891" y="22889"/>
                          <a:pt x="102798" y="23195"/>
                          <a:pt x="99677" y="23195"/>
                        </a:cubicBezTo>
                        <a:cubicBezTo>
                          <a:pt x="94646" y="23195"/>
                          <a:pt x="89542" y="22400"/>
                          <a:pt x="84388" y="20809"/>
                        </a:cubicBezTo>
                        <a:cubicBezTo>
                          <a:pt x="87030" y="19015"/>
                          <a:pt x="90096" y="16536"/>
                          <a:pt x="92575" y="13339"/>
                        </a:cubicBezTo>
                        <a:cubicBezTo>
                          <a:pt x="96316" y="8584"/>
                          <a:pt x="101676" y="6040"/>
                          <a:pt x="107343" y="6040"/>
                        </a:cubicBezTo>
                        <a:close/>
                        <a:moveTo>
                          <a:pt x="121411" y="24430"/>
                        </a:moveTo>
                        <a:cubicBezTo>
                          <a:pt x="122683" y="27040"/>
                          <a:pt x="123923" y="31248"/>
                          <a:pt x="124641" y="34477"/>
                        </a:cubicBezTo>
                        <a:cubicBezTo>
                          <a:pt x="121281" y="40773"/>
                          <a:pt x="114691" y="44752"/>
                          <a:pt x="107515" y="44752"/>
                        </a:cubicBezTo>
                        <a:cubicBezTo>
                          <a:pt x="97762" y="44752"/>
                          <a:pt x="89639" y="37478"/>
                          <a:pt x="88335" y="28051"/>
                        </a:cubicBezTo>
                        <a:lnTo>
                          <a:pt x="88335" y="28051"/>
                        </a:lnTo>
                        <a:cubicBezTo>
                          <a:pt x="92440" y="28899"/>
                          <a:pt x="96275" y="29242"/>
                          <a:pt x="99793" y="29242"/>
                        </a:cubicBezTo>
                        <a:cubicBezTo>
                          <a:pt x="110084" y="29242"/>
                          <a:pt x="117668" y="26302"/>
                          <a:pt x="121411" y="24430"/>
                        </a:cubicBezTo>
                        <a:close/>
                        <a:moveTo>
                          <a:pt x="103340" y="50428"/>
                        </a:moveTo>
                        <a:lnTo>
                          <a:pt x="103340" y="50428"/>
                        </a:lnTo>
                        <a:cubicBezTo>
                          <a:pt x="104710" y="50656"/>
                          <a:pt x="106112" y="50787"/>
                          <a:pt x="107515" y="50787"/>
                        </a:cubicBezTo>
                        <a:cubicBezTo>
                          <a:pt x="108950" y="50787"/>
                          <a:pt x="110320" y="50656"/>
                          <a:pt x="111690" y="50428"/>
                        </a:cubicBezTo>
                        <a:lnTo>
                          <a:pt x="111690" y="50428"/>
                        </a:lnTo>
                        <a:lnTo>
                          <a:pt x="107515" y="55223"/>
                        </a:lnTo>
                        <a:lnTo>
                          <a:pt x="103340" y="50428"/>
                        </a:lnTo>
                        <a:close/>
                        <a:moveTo>
                          <a:pt x="94728" y="49710"/>
                        </a:moveTo>
                        <a:lnTo>
                          <a:pt x="103862" y="60149"/>
                        </a:lnTo>
                        <a:lnTo>
                          <a:pt x="101480" y="64324"/>
                        </a:lnTo>
                        <a:lnTo>
                          <a:pt x="92086" y="53723"/>
                        </a:lnTo>
                        <a:lnTo>
                          <a:pt x="94728" y="49710"/>
                        </a:lnTo>
                        <a:close/>
                        <a:moveTo>
                          <a:pt x="120335" y="49710"/>
                        </a:moveTo>
                        <a:lnTo>
                          <a:pt x="122977" y="53723"/>
                        </a:lnTo>
                        <a:lnTo>
                          <a:pt x="113582" y="64324"/>
                        </a:lnTo>
                        <a:lnTo>
                          <a:pt x="111201" y="60149"/>
                        </a:lnTo>
                        <a:lnTo>
                          <a:pt x="120335" y="49710"/>
                        </a:lnTo>
                        <a:close/>
                        <a:moveTo>
                          <a:pt x="110027" y="72479"/>
                        </a:moveTo>
                        <a:lnTo>
                          <a:pt x="110027" y="91170"/>
                        </a:lnTo>
                        <a:lnTo>
                          <a:pt x="107515" y="93584"/>
                        </a:lnTo>
                        <a:lnTo>
                          <a:pt x="105003" y="91170"/>
                        </a:lnTo>
                        <a:lnTo>
                          <a:pt x="105003" y="72512"/>
                        </a:lnTo>
                        <a:lnTo>
                          <a:pt x="105395" y="72512"/>
                        </a:lnTo>
                        <a:cubicBezTo>
                          <a:pt x="106569" y="72512"/>
                          <a:pt x="108070" y="72512"/>
                          <a:pt x="110027" y="72479"/>
                        </a:cubicBezTo>
                        <a:close/>
                        <a:moveTo>
                          <a:pt x="87552" y="57702"/>
                        </a:moveTo>
                        <a:lnTo>
                          <a:pt x="99001" y="70620"/>
                        </a:lnTo>
                        <a:lnTo>
                          <a:pt x="99001" y="93715"/>
                        </a:lnTo>
                        <a:lnTo>
                          <a:pt x="101774" y="96422"/>
                        </a:lnTo>
                        <a:cubicBezTo>
                          <a:pt x="98153" y="96455"/>
                          <a:pt x="94500" y="96520"/>
                          <a:pt x="90846" y="96650"/>
                        </a:cubicBezTo>
                        <a:lnTo>
                          <a:pt x="90846" y="84255"/>
                        </a:lnTo>
                        <a:lnTo>
                          <a:pt x="84844" y="84255"/>
                        </a:lnTo>
                        <a:lnTo>
                          <a:pt x="84844" y="96944"/>
                        </a:lnTo>
                        <a:cubicBezTo>
                          <a:pt x="81582" y="97107"/>
                          <a:pt x="78386" y="97335"/>
                          <a:pt x="75189" y="97596"/>
                        </a:cubicBezTo>
                        <a:lnTo>
                          <a:pt x="75189" y="83113"/>
                        </a:lnTo>
                        <a:cubicBezTo>
                          <a:pt x="75189" y="73001"/>
                          <a:pt x="79951" y="63704"/>
                          <a:pt x="87552" y="57702"/>
                        </a:cubicBezTo>
                        <a:close/>
                        <a:moveTo>
                          <a:pt x="127478" y="57702"/>
                        </a:moveTo>
                        <a:cubicBezTo>
                          <a:pt x="135111" y="63704"/>
                          <a:pt x="139874" y="73034"/>
                          <a:pt x="139874" y="83113"/>
                        </a:cubicBezTo>
                        <a:lnTo>
                          <a:pt x="139874" y="96422"/>
                        </a:lnTo>
                        <a:cubicBezTo>
                          <a:pt x="139287" y="96944"/>
                          <a:pt x="138732" y="97466"/>
                          <a:pt x="138210" y="98020"/>
                        </a:cubicBezTo>
                        <a:cubicBezTo>
                          <a:pt x="135568" y="97759"/>
                          <a:pt x="132893" y="97531"/>
                          <a:pt x="130219" y="97335"/>
                        </a:cubicBezTo>
                        <a:lnTo>
                          <a:pt x="130219" y="84255"/>
                        </a:lnTo>
                        <a:lnTo>
                          <a:pt x="124184" y="84255"/>
                        </a:lnTo>
                        <a:lnTo>
                          <a:pt x="124184" y="96944"/>
                        </a:lnTo>
                        <a:cubicBezTo>
                          <a:pt x="120530" y="96748"/>
                          <a:pt x="116844" y="96618"/>
                          <a:pt x="113158" y="96520"/>
                        </a:cubicBezTo>
                        <a:lnTo>
                          <a:pt x="116061" y="93715"/>
                        </a:lnTo>
                        <a:lnTo>
                          <a:pt x="116061" y="70620"/>
                        </a:lnTo>
                        <a:lnTo>
                          <a:pt x="127478" y="57702"/>
                        </a:lnTo>
                        <a:close/>
                        <a:moveTo>
                          <a:pt x="50985" y="95672"/>
                        </a:moveTo>
                        <a:cubicBezTo>
                          <a:pt x="62630" y="95672"/>
                          <a:pt x="72123" y="105164"/>
                          <a:pt x="72123" y="116842"/>
                        </a:cubicBezTo>
                        <a:cubicBezTo>
                          <a:pt x="72123" y="128487"/>
                          <a:pt x="62663" y="137980"/>
                          <a:pt x="50985" y="137980"/>
                        </a:cubicBezTo>
                        <a:cubicBezTo>
                          <a:pt x="39340" y="137980"/>
                          <a:pt x="29847" y="128487"/>
                          <a:pt x="29847" y="116842"/>
                        </a:cubicBezTo>
                        <a:cubicBezTo>
                          <a:pt x="29847" y="105164"/>
                          <a:pt x="39340" y="95672"/>
                          <a:pt x="50985" y="95672"/>
                        </a:cubicBezTo>
                        <a:close/>
                        <a:moveTo>
                          <a:pt x="157782" y="95672"/>
                        </a:moveTo>
                        <a:cubicBezTo>
                          <a:pt x="169428" y="95672"/>
                          <a:pt x="178920" y="105164"/>
                          <a:pt x="178920" y="116842"/>
                        </a:cubicBezTo>
                        <a:cubicBezTo>
                          <a:pt x="178920" y="128487"/>
                          <a:pt x="169460" y="137980"/>
                          <a:pt x="157782" y="137980"/>
                        </a:cubicBezTo>
                        <a:cubicBezTo>
                          <a:pt x="146104" y="137980"/>
                          <a:pt x="136645" y="128487"/>
                          <a:pt x="136645" y="116842"/>
                        </a:cubicBezTo>
                        <a:cubicBezTo>
                          <a:pt x="136645" y="105164"/>
                          <a:pt x="146104" y="95672"/>
                          <a:pt x="157782" y="95672"/>
                        </a:cubicBezTo>
                        <a:close/>
                        <a:moveTo>
                          <a:pt x="24008" y="113515"/>
                        </a:moveTo>
                        <a:lnTo>
                          <a:pt x="24008" y="113515"/>
                        </a:lnTo>
                        <a:cubicBezTo>
                          <a:pt x="23878" y="114591"/>
                          <a:pt x="23813" y="115700"/>
                          <a:pt x="23813" y="116842"/>
                        </a:cubicBezTo>
                        <a:cubicBezTo>
                          <a:pt x="23813" y="126824"/>
                          <a:pt x="29260" y="135598"/>
                          <a:pt x="37350" y="140296"/>
                        </a:cubicBezTo>
                        <a:cubicBezTo>
                          <a:pt x="35034" y="141111"/>
                          <a:pt x="32816" y="142155"/>
                          <a:pt x="30695" y="143329"/>
                        </a:cubicBezTo>
                        <a:cubicBezTo>
                          <a:pt x="12591" y="137915"/>
                          <a:pt x="6035" y="131586"/>
                          <a:pt x="6035" y="127313"/>
                        </a:cubicBezTo>
                        <a:cubicBezTo>
                          <a:pt x="6035" y="123627"/>
                          <a:pt x="10928" y="118375"/>
                          <a:pt x="24008" y="113515"/>
                        </a:cubicBezTo>
                        <a:close/>
                        <a:moveTo>
                          <a:pt x="184759" y="113515"/>
                        </a:moveTo>
                        <a:lnTo>
                          <a:pt x="184759" y="113515"/>
                        </a:lnTo>
                        <a:cubicBezTo>
                          <a:pt x="197839" y="118375"/>
                          <a:pt x="202732" y="123627"/>
                          <a:pt x="202732" y="127313"/>
                        </a:cubicBezTo>
                        <a:cubicBezTo>
                          <a:pt x="202732" y="131586"/>
                          <a:pt x="196176" y="137915"/>
                          <a:pt x="178072" y="143329"/>
                        </a:cubicBezTo>
                        <a:cubicBezTo>
                          <a:pt x="175984" y="142155"/>
                          <a:pt x="173733" y="141111"/>
                          <a:pt x="171417" y="140296"/>
                        </a:cubicBezTo>
                        <a:cubicBezTo>
                          <a:pt x="179507" y="135598"/>
                          <a:pt x="184955" y="126824"/>
                          <a:pt x="184955" y="116842"/>
                        </a:cubicBezTo>
                        <a:cubicBezTo>
                          <a:pt x="184955" y="115700"/>
                          <a:pt x="184889" y="114591"/>
                          <a:pt x="184759" y="113515"/>
                        </a:cubicBezTo>
                        <a:close/>
                        <a:moveTo>
                          <a:pt x="104384" y="102424"/>
                        </a:moveTo>
                        <a:cubicBezTo>
                          <a:pt x="114594" y="102424"/>
                          <a:pt x="124575" y="102848"/>
                          <a:pt x="134035" y="103664"/>
                        </a:cubicBezTo>
                        <a:cubicBezTo>
                          <a:pt x="131849" y="107545"/>
                          <a:pt x="130610" y="112047"/>
                          <a:pt x="130610" y="116842"/>
                        </a:cubicBezTo>
                        <a:cubicBezTo>
                          <a:pt x="130610" y="126824"/>
                          <a:pt x="136057" y="135598"/>
                          <a:pt x="144115" y="140296"/>
                        </a:cubicBezTo>
                        <a:cubicBezTo>
                          <a:pt x="137623" y="142612"/>
                          <a:pt x="131849" y="146494"/>
                          <a:pt x="127315" y="151484"/>
                        </a:cubicBezTo>
                        <a:cubicBezTo>
                          <a:pt x="119878" y="151974"/>
                          <a:pt x="112212" y="152202"/>
                          <a:pt x="104384" y="152202"/>
                        </a:cubicBezTo>
                        <a:cubicBezTo>
                          <a:pt x="96555" y="152202"/>
                          <a:pt x="88889" y="151974"/>
                          <a:pt x="81452" y="151484"/>
                        </a:cubicBezTo>
                        <a:cubicBezTo>
                          <a:pt x="76918" y="146494"/>
                          <a:pt x="71144" y="142612"/>
                          <a:pt x="64653" y="140296"/>
                        </a:cubicBezTo>
                        <a:cubicBezTo>
                          <a:pt x="72710" y="135598"/>
                          <a:pt x="78157" y="126824"/>
                          <a:pt x="78157" y="116842"/>
                        </a:cubicBezTo>
                        <a:cubicBezTo>
                          <a:pt x="78157" y="112047"/>
                          <a:pt x="76918" y="107545"/>
                          <a:pt x="74732" y="103664"/>
                        </a:cubicBezTo>
                        <a:cubicBezTo>
                          <a:pt x="84224" y="102848"/>
                          <a:pt x="94174" y="102424"/>
                          <a:pt x="104384" y="102424"/>
                        </a:cubicBezTo>
                        <a:close/>
                        <a:moveTo>
                          <a:pt x="6035" y="138273"/>
                        </a:moveTo>
                        <a:cubicBezTo>
                          <a:pt x="10308" y="141862"/>
                          <a:pt x="16636" y="145026"/>
                          <a:pt x="24465" y="147700"/>
                        </a:cubicBezTo>
                        <a:cubicBezTo>
                          <a:pt x="22214" y="149592"/>
                          <a:pt x="20159" y="151745"/>
                          <a:pt x="18332" y="154094"/>
                        </a:cubicBezTo>
                        <a:cubicBezTo>
                          <a:pt x="9492" y="149951"/>
                          <a:pt x="6035" y="145776"/>
                          <a:pt x="6035" y="142677"/>
                        </a:cubicBezTo>
                        <a:lnTo>
                          <a:pt x="6035" y="138273"/>
                        </a:lnTo>
                        <a:close/>
                        <a:moveTo>
                          <a:pt x="202732" y="138273"/>
                        </a:moveTo>
                        <a:lnTo>
                          <a:pt x="202732" y="142677"/>
                        </a:lnTo>
                        <a:cubicBezTo>
                          <a:pt x="202732" y="145776"/>
                          <a:pt x="199275" y="149951"/>
                          <a:pt x="190435" y="154094"/>
                        </a:cubicBezTo>
                        <a:cubicBezTo>
                          <a:pt x="188608" y="151745"/>
                          <a:pt x="186553" y="149592"/>
                          <a:pt x="184302" y="147700"/>
                        </a:cubicBezTo>
                        <a:cubicBezTo>
                          <a:pt x="192131" y="145026"/>
                          <a:pt x="198459" y="141862"/>
                          <a:pt x="202732" y="138273"/>
                        </a:cubicBezTo>
                        <a:close/>
                        <a:moveTo>
                          <a:pt x="86149" y="157780"/>
                        </a:moveTo>
                        <a:lnTo>
                          <a:pt x="86149" y="157780"/>
                        </a:lnTo>
                        <a:cubicBezTo>
                          <a:pt x="92216" y="158074"/>
                          <a:pt x="98316" y="158237"/>
                          <a:pt x="104384" y="158237"/>
                        </a:cubicBezTo>
                        <a:cubicBezTo>
                          <a:pt x="110451" y="158237"/>
                          <a:pt x="116551" y="158074"/>
                          <a:pt x="122618" y="157780"/>
                        </a:cubicBezTo>
                        <a:lnTo>
                          <a:pt x="122618" y="157780"/>
                        </a:lnTo>
                        <a:cubicBezTo>
                          <a:pt x="120791" y="160716"/>
                          <a:pt x="119356" y="163913"/>
                          <a:pt x="118345" y="167305"/>
                        </a:cubicBezTo>
                        <a:cubicBezTo>
                          <a:pt x="113745" y="167468"/>
                          <a:pt x="109081" y="167566"/>
                          <a:pt x="104384" y="167566"/>
                        </a:cubicBezTo>
                        <a:cubicBezTo>
                          <a:pt x="99686" y="167566"/>
                          <a:pt x="95022" y="167468"/>
                          <a:pt x="90422" y="167305"/>
                        </a:cubicBezTo>
                        <a:cubicBezTo>
                          <a:pt x="89411" y="163913"/>
                          <a:pt x="87976" y="160716"/>
                          <a:pt x="86149" y="157780"/>
                        </a:cubicBezTo>
                        <a:close/>
                        <a:moveTo>
                          <a:pt x="50985" y="144014"/>
                        </a:moveTo>
                        <a:cubicBezTo>
                          <a:pt x="70361" y="144014"/>
                          <a:pt x="86149" y="159770"/>
                          <a:pt x="86149" y="179146"/>
                        </a:cubicBezTo>
                        <a:lnTo>
                          <a:pt x="86149" y="202339"/>
                        </a:lnTo>
                        <a:lnTo>
                          <a:pt x="75254" y="202339"/>
                        </a:lnTo>
                        <a:lnTo>
                          <a:pt x="75254" y="180386"/>
                        </a:lnTo>
                        <a:lnTo>
                          <a:pt x="69219" y="180386"/>
                        </a:lnTo>
                        <a:lnTo>
                          <a:pt x="69219" y="202339"/>
                        </a:lnTo>
                        <a:lnTo>
                          <a:pt x="32750" y="202339"/>
                        </a:lnTo>
                        <a:lnTo>
                          <a:pt x="32750" y="180386"/>
                        </a:lnTo>
                        <a:lnTo>
                          <a:pt x="26716" y="180386"/>
                        </a:lnTo>
                        <a:lnTo>
                          <a:pt x="26716" y="202339"/>
                        </a:lnTo>
                        <a:lnTo>
                          <a:pt x="15821" y="202339"/>
                        </a:lnTo>
                        <a:lnTo>
                          <a:pt x="15821" y="179146"/>
                        </a:lnTo>
                        <a:cubicBezTo>
                          <a:pt x="15821" y="159770"/>
                          <a:pt x="31609" y="144014"/>
                          <a:pt x="50985" y="144014"/>
                        </a:cubicBezTo>
                        <a:close/>
                        <a:moveTo>
                          <a:pt x="91760" y="173372"/>
                        </a:moveTo>
                        <a:lnTo>
                          <a:pt x="91760" y="173372"/>
                        </a:lnTo>
                        <a:cubicBezTo>
                          <a:pt x="95902" y="173503"/>
                          <a:pt x="100143" y="173601"/>
                          <a:pt x="104384" y="173601"/>
                        </a:cubicBezTo>
                        <a:cubicBezTo>
                          <a:pt x="108624" y="173601"/>
                          <a:pt x="112865" y="173503"/>
                          <a:pt x="117007" y="173372"/>
                        </a:cubicBezTo>
                        <a:lnTo>
                          <a:pt x="117007" y="173372"/>
                        </a:lnTo>
                        <a:cubicBezTo>
                          <a:pt x="116746" y="175264"/>
                          <a:pt x="116616" y="177189"/>
                          <a:pt x="116616" y="179146"/>
                        </a:cubicBezTo>
                        <a:lnTo>
                          <a:pt x="116616" y="202339"/>
                        </a:lnTo>
                        <a:lnTo>
                          <a:pt x="92151" y="202339"/>
                        </a:lnTo>
                        <a:lnTo>
                          <a:pt x="92151" y="179146"/>
                        </a:lnTo>
                        <a:cubicBezTo>
                          <a:pt x="92151" y="177189"/>
                          <a:pt x="92021" y="175264"/>
                          <a:pt x="91760" y="173372"/>
                        </a:cubicBezTo>
                        <a:close/>
                        <a:moveTo>
                          <a:pt x="157782" y="144014"/>
                        </a:moveTo>
                        <a:cubicBezTo>
                          <a:pt x="177158" y="144014"/>
                          <a:pt x="192946" y="159770"/>
                          <a:pt x="192946" y="179146"/>
                        </a:cubicBezTo>
                        <a:lnTo>
                          <a:pt x="192946" y="202339"/>
                        </a:lnTo>
                        <a:lnTo>
                          <a:pt x="182051" y="202339"/>
                        </a:lnTo>
                        <a:lnTo>
                          <a:pt x="182051" y="180386"/>
                        </a:lnTo>
                        <a:lnTo>
                          <a:pt x="176017" y="180386"/>
                        </a:lnTo>
                        <a:lnTo>
                          <a:pt x="176017" y="202339"/>
                        </a:lnTo>
                        <a:lnTo>
                          <a:pt x="139548" y="202339"/>
                        </a:lnTo>
                        <a:lnTo>
                          <a:pt x="139548" y="180386"/>
                        </a:lnTo>
                        <a:lnTo>
                          <a:pt x="133513" y="180386"/>
                        </a:lnTo>
                        <a:lnTo>
                          <a:pt x="133513" y="202339"/>
                        </a:lnTo>
                        <a:lnTo>
                          <a:pt x="122618" y="202339"/>
                        </a:lnTo>
                        <a:lnTo>
                          <a:pt x="122618" y="179146"/>
                        </a:lnTo>
                        <a:cubicBezTo>
                          <a:pt x="122618" y="159770"/>
                          <a:pt x="138406" y="144014"/>
                          <a:pt x="157782" y="144014"/>
                        </a:cubicBezTo>
                        <a:close/>
                        <a:moveTo>
                          <a:pt x="107255" y="1"/>
                        </a:moveTo>
                        <a:cubicBezTo>
                          <a:pt x="99806" y="1"/>
                          <a:pt x="92759" y="3355"/>
                          <a:pt x="87845" y="9621"/>
                        </a:cubicBezTo>
                        <a:cubicBezTo>
                          <a:pt x="83311" y="15394"/>
                          <a:pt x="76135" y="18656"/>
                          <a:pt x="76070" y="18689"/>
                        </a:cubicBezTo>
                        <a:lnTo>
                          <a:pt x="69741" y="21494"/>
                        </a:lnTo>
                        <a:lnTo>
                          <a:pt x="76135" y="24202"/>
                        </a:lnTo>
                        <a:cubicBezTo>
                          <a:pt x="78190" y="25082"/>
                          <a:pt x="80212" y="25800"/>
                          <a:pt x="82169" y="26420"/>
                        </a:cubicBezTo>
                        <a:cubicBezTo>
                          <a:pt x="82463" y="33661"/>
                          <a:pt x="85790" y="40120"/>
                          <a:pt x="90912" y="44556"/>
                        </a:cubicBezTo>
                        <a:lnTo>
                          <a:pt x="86736" y="50885"/>
                        </a:lnTo>
                        <a:cubicBezTo>
                          <a:pt x="76037" y="57833"/>
                          <a:pt x="69154" y="69869"/>
                          <a:pt x="69154" y="83113"/>
                        </a:cubicBezTo>
                        <a:lnTo>
                          <a:pt x="69154" y="96650"/>
                        </a:lnTo>
                        <a:cubicBezTo>
                          <a:pt x="64359" y="92312"/>
                          <a:pt x="57966" y="89670"/>
                          <a:pt x="50985" y="89670"/>
                        </a:cubicBezTo>
                        <a:cubicBezTo>
                          <a:pt x="39666" y="89670"/>
                          <a:pt x="29945" y="96618"/>
                          <a:pt x="25868" y="106502"/>
                        </a:cubicBezTo>
                        <a:cubicBezTo>
                          <a:pt x="10177" y="111590"/>
                          <a:pt x="0" y="118571"/>
                          <a:pt x="0" y="127313"/>
                        </a:cubicBezTo>
                        <a:lnTo>
                          <a:pt x="0" y="142677"/>
                        </a:lnTo>
                        <a:cubicBezTo>
                          <a:pt x="0" y="148842"/>
                          <a:pt x="5121" y="154420"/>
                          <a:pt x="15005" y="159183"/>
                        </a:cubicBezTo>
                        <a:cubicBezTo>
                          <a:pt x="11678" y="165087"/>
                          <a:pt x="9819" y="171904"/>
                          <a:pt x="9819" y="179146"/>
                        </a:cubicBezTo>
                        <a:lnTo>
                          <a:pt x="9819" y="208373"/>
                        </a:lnTo>
                        <a:lnTo>
                          <a:pt x="198949" y="208373"/>
                        </a:lnTo>
                        <a:lnTo>
                          <a:pt x="198949" y="179146"/>
                        </a:lnTo>
                        <a:cubicBezTo>
                          <a:pt x="198949" y="171904"/>
                          <a:pt x="197089" y="165087"/>
                          <a:pt x="193762" y="159183"/>
                        </a:cubicBezTo>
                        <a:cubicBezTo>
                          <a:pt x="203646" y="154420"/>
                          <a:pt x="208767" y="148842"/>
                          <a:pt x="208767" y="142677"/>
                        </a:cubicBezTo>
                        <a:lnTo>
                          <a:pt x="208767" y="127313"/>
                        </a:lnTo>
                        <a:cubicBezTo>
                          <a:pt x="208767" y="118571"/>
                          <a:pt x="198590" y="111590"/>
                          <a:pt x="182900" y="106502"/>
                        </a:cubicBezTo>
                        <a:cubicBezTo>
                          <a:pt x="178822" y="96618"/>
                          <a:pt x="169101" y="89670"/>
                          <a:pt x="157782" y="89670"/>
                        </a:cubicBezTo>
                        <a:cubicBezTo>
                          <a:pt x="153509" y="89670"/>
                          <a:pt x="149464" y="90648"/>
                          <a:pt x="145876" y="92410"/>
                        </a:cubicBezTo>
                        <a:lnTo>
                          <a:pt x="145876" y="83113"/>
                        </a:lnTo>
                        <a:cubicBezTo>
                          <a:pt x="145876" y="69935"/>
                          <a:pt x="139026" y="57833"/>
                          <a:pt x="128327" y="50885"/>
                        </a:cubicBezTo>
                        <a:cubicBezTo>
                          <a:pt x="128327" y="50885"/>
                          <a:pt x="124282" y="44752"/>
                          <a:pt x="124151" y="44589"/>
                        </a:cubicBezTo>
                        <a:cubicBezTo>
                          <a:pt x="124151" y="44589"/>
                          <a:pt x="125423" y="43382"/>
                          <a:pt x="125619" y="43154"/>
                        </a:cubicBezTo>
                        <a:cubicBezTo>
                          <a:pt x="130382" y="38261"/>
                          <a:pt x="133122" y="31248"/>
                          <a:pt x="134002" y="24528"/>
                        </a:cubicBezTo>
                        <a:cubicBezTo>
                          <a:pt x="134231" y="22505"/>
                          <a:pt x="134263" y="20385"/>
                          <a:pt x="133839" y="18363"/>
                        </a:cubicBezTo>
                        <a:cubicBezTo>
                          <a:pt x="133611" y="17286"/>
                          <a:pt x="133252" y="16210"/>
                          <a:pt x="132730" y="15231"/>
                        </a:cubicBezTo>
                        <a:cubicBezTo>
                          <a:pt x="131360" y="12589"/>
                          <a:pt x="129338" y="11317"/>
                          <a:pt x="128000" y="10762"/>
                        </a:cubicBezTo>
                        <a:cubicBezTo>
                          <a:pt x="124738" y="6424"/>
                          <a:pt x="121411" y="3716"/>
                          <a:pt x="117334" y="2053"/>
                        </a:cubicBezTo>
                        <a:cubicBezTo>
                          <a:pt x="113997" y="672"/>
                          <a:pt x="110586" y="1"/>
                          <a:pt x="107255" y="1"/>
                        </a:cubicBezTo>
                        <a:close/>
                      </a:path>
                    </a:pathLst>
                  </a:custGeom>
                  <a:solidFill>
                    <a:schemeClr val="dk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4;p30">
                    <a:extLst>
                      <a:ext uri="{FF2B5EF4-FFF2-40B4-BE49-F238E27FC236}">
                        <a16:creationId xmlns:a16="http://schemas.microsoft.com/office/drawing/2014/main" id="{E26B0DBE-515E-4BDB-BC29-8D99722396EC}"/>
                      </a:ext>
                    </a:extLst>
                  </p:cNvPr>
                  <p:cNvSpPr/>
                  <p:nvPr/>
                </p:nvSpPr>
                <p:spPr>
                  <a:xfrm>
                    <a:off x="5670950" y="1909875"/>
                    <a:ext cx="150900" cy="166400"/>
                  </a:xfrm>
                  <a:custGeom>
                    <a:avLst/>
                    <a:gdLst/>
                    <a:ahLst/>
                    <a:cxnLst/>
                    <a:rect l="l" t="t" r="r" b="b"/>
                    <a:pathLst>
                      <a:path w="6036" h="6656" extrusionOk="0">
                        <a:moveTo>
                          <a:pt x="1" y="1"/>
                        </a:moveTo>
                        <a:lnTo>
                          <a:pt x="1" y="6655"/>
                        </a:lnTo>
                        <a:lnTo>
                          <a:pt x="6035" y="6655"/>
                        </a:lnTo>
                        <a:lnTo>
                          <a:pt x="6035" y="1"/>
                        </a:lnTo>
                        <a:close/>
                      </a:path>
                    </a:pathLst>
                  </a:custGeom>
                  <a:solidFill>
                    <a:schemeClr val="dk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5;p30">
                    <a:extLst>
                      <a:ext uri="{FF2B5EF4-FFF2-40B4-BE49-F238E27FC236}">
                        <a16:creationId xmlns:a16="http://schemas.microsoft.com/office/drawing/2014/main" id="{0F97DB76-283A-498E-B2F6-5D51C2742B18}"/>
                      </a:ext>
                    </a:extLst>
                  </p:cNvPr>
                  <p:cNvSpPr/>
                  <p:nvPr/>
                </p:nvSpPr>
                <p:spPr>
                  <a:xfrm>
                    <a:off x="5451575" y="1077250"/>
                    <a:ext cx="150075" cy="166400"/>
                  </a:xfrm>
                  <a:custGeom>
                    <a:avLst/>
                    <a:gdLst/>
                    <a:ahLst/>
                    <a:cxnLst/>
                    <a:rect l="l" t="t" r="r" b="b"/>
                    <a:pathLst>
                      <a:path w="6003" h="6656" extrusionOk="0">
                        <a:moveTo>
                          <a:pt x="1" y="1"/>
                        </a:moveTo>
                        <a:lnTo>
                          <a:pt x="1" y="6655"/>
                        </a:lnTo>
                        <a:lnTo>
                          <a:pt x="6003" y="6655"/>
                        </a:lnTo>
                        <a:lnTo>
                          <a:pt x="6003" y="1"/>
                        </a:lnTo>
                        <a:close/>
                      </a:path>
                    </a:pathLst>
                  </a:custGeom>
                  <a:solidFill>
                    <a:schemeClr val="dk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6;p30">
                    <a:extLst>
                      <a:ext uri="{FF2B5EF4-FFF2-40B4-BE49-F238E27FC236}">
                        <a16:creationId xmlns:a16="http://schemas.microsoft.com/office/drawing/2014/main" id="{B646E160-DE49-4A63-9F8B-57B6AAE30888}"/>
                      </a:ext>
                    </a:extLst>
                  </p:cNvPr>
                  <p:cNvSpPr/>
                  <p:nvPr/>
                </p:nvSpPr>
                <p:spPr>
                  <a:xfrm>
                    <a:off x="5949025" y="559425"/>
                    <a:ext cx="150900" cy="166375"/>
                  </a:xfrm>
                  <a:custGeom>
                    <a:avLst/>
                    <a:gdLst/>
                    <a:ahLst/>
                    <a:cxnLst/>
                    <a:rect l="l" t="t" r="r" b="b"/>
                    <a:pathLst>
                      <a:path w="6036" h="6655" extrusionOk="0">
                        <a:moveTo>
                          <a:pt x="1" y="0"/>
                        </a:moveTo>
                        <a:lnTo>
                          <a:pt x="1" y="6655"/>
                        </a:lnTo>
                        <a:lnTo>
                          <a:pt x="6036" y="6655"/>
                        </a:lnTo>
                        <a:lnTo>
                          <a:pt x="6036" y="0"/>
                        </a:lnTo>
                        <a:close/>
                      </a:path>
                    </a:pathLst>
                  </a:custGeom>
                  <a:solidFill>
                    <a:schemeClr val="dk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7;p30">
                    <a:extLst>
                      <a:ext uri="{FF2B5EF4-FFF2-40B4-BE49-F238E27FC236}">
                        <a16:creationId xmlns:a16="http://schemas.microsoft.com/office/drawing/2014/main" id="{7458C206-F5A1-42CD-A353-679600FBC87A}"/>
                      </a:ext>
                    </a:extLst>
                  </p:cNvPr>
                  <p:cNvSpPr/>
                  <p:nvPr/>
                </p:nvSpPr>
                <p:spPr>
                  <a:xfrm>
                    <a:off x="4805700" y="1388775"/>
                    <a:ext cx="150900" cy="167200"/>
                  </a:xfrm>
                  <a:custGeom>
                    <a:avLst/>
                    <a:gdLst/>
                    <a:ahLst/>
                    <a:cxnLst/>
                    <a:rect l="l" t="t" r="r" b="b"/>
                    <a:pathLst>
                      <a:path w="6036" h="6688" extrusionOk="0">
                        <a:moveTo>
                          <a:pt x="1" y="1"/>
                        </a:moveTo>
                        <a:lnTo>
                          <a:pt x="1" y="6688"/>
                        </a:lnTo>
                        <a:lnTo>
                          <a:pt x="6036" y="6688"/>
                        </a:lnTo>
                        <a:lnTo>
                          <a:pt x="6036" y="1"/>
                        </a:lnTo>
                        <a:close/>
                      </a:path>
                    </a:pathLst>
                  </a:custGeom>
                  <a:solidFill>
                    <a:schemeClr val="dk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8;p30">
                    <a:extLst>
                      <a:ext uri="{FF2B5EF4-FFF2-40B4-BE49-F238E27FC236}">
                        <a16:creationId xmlns:a16="http://schemas.microsoft.com/office/drawing/2014/main" id="{64218D93-C142-4376-98C0-39332C2DD17D}"/>
                      </a:ext>
                    </a:extLst>
                  </p:cNvPr>
                  <p:cNvSpPr/>
                  <p:nvPr/>
                </p:nvSpPr>
                <p:spPr>
                  <a:xfrm>
                    <a:off x="4913350" y="322100"/>
                    <a:ext cx="150900" cy="166400"/>
                  </a:xfrm>
                  <a:custGeom>
                    <a:avLst/>
                    <a:gdLst/>
                    <a:ahLst/>
                    <a:cxnLst/>
                    <a:rect l="l" t="t" r="r" b="b"/>
                    <a:pathLst>
                      <a:path w="6036" h="6656" extrusionOk="0">
                        <a:moveTo>
                          <a:pt x="1" y="1"/>
                        </a:moveTo>
                        <a:lnTo>
                          <a:pt x="1" y="6655"/>
                        </a:lnTo>
                        <a:lnTo>
                          <a:pt x="6035" y="6655"/>
                        </a:lnTo>
                        <a:lnTo>
                          <a:pt x="6035" y="1"/>
                        </a:lnTo>
                        <a:close/>
                      </a:path>
                    </a:pathLst>
                  </a:custGeom>
                  <a:solidFill>
                    <a:schemeClr val="dk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9;p30">
                    <a:extLst>
                      <a:ext uri="{FF2B5EF4-FFF2-40B4-BE49-F238E27FC236}">
                        <a16:creationId xmlns:a16="http://schemas.microsoft.com/office/drawing/2014/main" id="{529CA956-3511-49E2-B2BD-66DB73F4A714}"/>
                      </a:ext>
                    </a:extLst>
                  </p:cNvPr>
                  <p:cNvSpPr/>
                  <p:nvPr/>
                </p:nvSpPr>
                <p:spPr>
                  <a:xfrm>
                    <a:off x="1776150" y="1909875"/>
                    <a:ext cx="150875" cy="166400"/>
                  </a:xfrm>
                  <a:custGeom>
                    <a:avLst/>
                    <a:gdLst/>
                    <a:ahLst/>
                    <a:cxnLst/>
                    <a:rect l="l" t="t" r="r" b="b"/>
                    <a:pathLst>
                      <a:path w="6035" h="6656" extrusionOk="0">
                        <a:moveTo>
                          <a:pt x="0" y="1"/>
                        </a:moveTo>
                        <a:lnTo>
                          <a:pt x="0" y="6655"/>
                        </a:lnTo>
                        <a:lnTo>
                          <a:pt x="6035" y="6655"/>
                        </a:lnTo>
                        <a:lnTo>
                          <a:pt x="6035" y="1"/>
                        </a:lnTo>
                        <a:close/>
                      </a:path>
                    </a:pathLst>
                  </a:custGeom>
                  <a:solidFill>
                    <a:schemeClr val="dk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0;p30">
                    <a:extLst>
                      <a:ext uri="{FF2B5EF4-FFF2-40B4-BE49-F238E27FC236}">
                        <a16:creationId xmlns:a16="http://schemas.microsoft.com/office/drawing/2014/main" id="{B7DC5526-167C-402A-8D2C-219B4ABEB0EC}"/>
                      </a:ext>
                    </a:extLst>
                  </p:cNvPr>
                  <p:cNvSpPr/>
                  <p:nvPr/>
                </p:nvSpPr>
                <p:spPr>
                  <a:xfrm>
                    <a:off x="1996325" y="1077250"/>
                    <a:ext cx="150075" cy="166400"/>
                  </a:xfrm>
                  <a:custGeom>
                    <a:avLst/>
                    <a:gdLst/>
                    <a:ahLst/>
                    <a:cxnLst/>
                    <a:rect l="l" t="t" r="r" b="b"/>
                    <a:pathLst>
                      <a:path w="6003" h="6656" extrusionOk="0">
                        <a:moveTo>
                          <a:pt x="0" y="1"/>
                        </a:moveTo>
                        <a:lnTo>
                          <a:pt x="0" y="6655"/>
                        </a:lnTo>
                        <a:lnTo>
                          <a:pt x="6002" y="6655"/>
                        </a:lnTo>
                        <a:lnTo>
                          <a:pt x="6002" y="1"/>
                        </a:lnTo>
                        <a:close/>
                      </a:path>
                    </a:pathLst>
                  </a:custGeom>
                  <a:solidFill>
                    <a:schemeClr val="dk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1;p30">
                    <a:extLst>
                      <a:ext uri="{FF2B5EF4-FFF2-40B4-BE49-F238E27FC236}">
                        <a16:creationId xmlns:a16="http://schemas.microsoft.com/office/drawing/2014/main" id="{B8ADAD39-9567-412F-9021-5D98C8301FB0}"/>
                      </a:ext>
                    </a:extLst>
                  </p:cNvPr>
                  <p:cNvSpPr/>
                  <p:nvPr/>
                </p:nvSpPr>
                <p:spPr>
                  <a:xfrm>
                    <a:off x="1498050" y="559425"/>
                    <a:ext cx="150900" cy="166375"/>
                  </a:xfrm>
                  <a:custGeom>
                    <a:avLst/>
                    <a:gdLst/>
                    <a:ahLst/>
                    <a:cxnLst/>
                    <a:rect l="l" t="t" r="r" b="b"/>
                    <a:pathLst>
                      <a:path w="6036" h="6655" extrusionOk="0">
                        <a:moveTo>
                          <a:pt x="1" y="0"/>
                        </a:moveTo>
                        <a:lnTo>
                          <a:pt x="1" y="6655"/>
                        </a:lnTo>
                        <a:lnTo>
                          <a:pt x="6035" y="6655"/>
                        </a:lnTo>
                        <a:lnTo>
                          <a:pt x="6035" y="0"/>
                        </a:lnTo>
                        <a:close/>
                      </a:path>
                    </a:pathLst>
                  </a:custGeom>
                  <a:solidFill>
                    <a:schemeClr val="dk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2;p30">
                    <a:extLst>
                      <a:ext uri="{FF2B5EF4-FFF2-40B4-BE49-F238E27FC236}">
                        <a16:creationId xmlns:a16="http://schemas.microsoft.com/office/drawing/2014/main" id="{EF4E39F6-C1CF-4D61-AB62-62A13FAAEF31}"/>
                      </a:ext>
                    </a:extLst>
                  </p:cNvPr>
                  <p:cNvSpPr/>
                  <p:nvPr/>
                </p:nvSpPr>
                <p:spPr>
                  <a:xfrm>
                    <a:off x="2641375" y="1388775"/>
                    <a:ext cx="150900" cy="167200"/>
                  </a:xfrm>
                  <a:custGeom>
                    <a:avLst/>
                    <a:gdLst/>
                    <a:ahLst/>
                    <a:cxnLst/>
                    <a:rect l="l" t="t" r="r" b="b"/>
                    <a:pathLst>
                      <a:path w="6036" h="6688" extrusionOk="0">
                        <a:moveTo>
                          <a:pt x="1" y="1"/>
                        </a:moveTo>
                        <a:lnTo>
                          <a:pt x="1" y="6688"/>
                        </a:lnTo>
                        <a:lnTo>
                          <a:pt x="6035" y="6688"/>
                        </a:lnTo>
                        <a:lnTo>
                          <a:pt x="6035" y="1"/>
                        </a:lnTo>
                        <a:close/>
                      </a:path>
                    </a:pathLst>
                  </a:custGeom>
                  <a:solidFill>
                    <a:schemeClr val="dk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3;p30">
                    <a:extLst>
                      <a:ext uri="{FF2B5EF4-FFF2-40B4-BE49-F238E27FC236}">
                        <a16:creationId xmlns:a16="http://schemas.microsoft.com/office/drawing/2014/main" id="{BCB3D529-924D-4CB1-A0DB-74CD102A7BAF}"/>
                      </a:ext>
                    </a:extLst>
                  </p:cNvPr>
                  <p:cNvSpPr/>
                  <p:nvPr/>
                </p:nvSpPr>
                <p:spPr>
                  <a:xfrm>
                    <a:off x="2533725" y="322100"/>
                    <a:ext cx="150900" cy="166400"/>
                  </a:xfrm>
                  <a:custGeom>
                    <a:avLst/>
                    <a:gdLst/>
                    <a:ahLst/>
                    <a:cxnLst/>
                    <a:rect l="l" t="t" r="r" b="b"/>
                    <a:pathLst>
                      <a:path w="6036" h="6656" extrusionOk="0">
                        <a:moveTo>
                          <a:pt x="1" y="1"/>
                        </a:moveTo>
                        <a:lnTo>
                          <a:pt x="1" y="6655"/>
                        </a:lnTo>
                        <a:lnTo>
                          <a:pt x="6036" y="6655"/>
                        </a:lnTo>
                        <a:lnTo>
                          <a:pt x="6036" y="1"/>
                        </a:lnTo>
                        <a:close/>
                      </a:path>
                    </a:pathLst>
                  </a:custGeom>
                  <a:solidFill>
                    <a:schemeClr val="dk1"/>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 name="Google Shape;268;p30">
                <a:extLst>
                  <a:ext uri="{FF2B5EF4-FFF2-40B4-BE49-F238E27FC236}">
                    <a16:creationId xmlns:a16="http://schemas.microsoft.com/office/drawing/2014/main" id="{816043A1-E83A-4FC3-A43F-7E1B947E50B0}"/>
                  </a:ext>
                </a:extLst>
              </p:cNvPr>
              <p:cNvSpPr txBox="1">
                <a:spLocks/>
              </p:cNvSpPr>
              <p:nvPr/>
            </p:nvSpPr>
            <p:spPr>
              <a:xfrm flipH="1">
                <a:off x="3639295" y="1207818"/>
                <a:ext cx="1865410" cy="54327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t>Subscribing</a:t>
                </a:r>
              </a:p>
            </p:txBody>
          </p:sp>
        </p:grpSp>
      </p:grpSp>
    </p:spTree>
    <p:extLst>
      <p:ext uri="{BB962C8B-B14F-4D97-AF65-F5344CB8AC3E}">
        <p14:creationId xmlns:p14="http://schemas.microsoft.com/office/powerpoint/2010/main" val="3042055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34"/>
          <p:cNvSpPr txBox="1">
            <a:spLocks noGrp="1"/>
          </p:cNvSpPr>
          <p:nvPr>
            <p:ph type="ctrTitle"/>
          </p:nvPr>
        </p:nvSpPr>
        <p:spPr>
          <a:xfrm>
            <a:off x="4649118" y="2355535"/>
            <a:ext cx="2652548" cy="80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USED TECHNOLOGIES</a:t>
            </a:r>
            <a:endParaRPr dirty="0"/>
          </a:p>
        </p:txBody>
      </p:sp>
      <p:sp>
        <p:nvSpPr>
          <p:cNvPr id="365" name="Google Shape;365;p34"/>
          <p:cNvSpPr txBox="1">
            <a:spLocks noGrp="1"/>
          </p:cNvSpPr>
          <p:nvPr>
            <p:ph type="title" idx="2"/>
          </p:nvPr>
        </p:nvSpPr>
        <p:spPr>
          <a:xfrm>
            <a:off x="4322366" y="1753435"/>
            <a:ext cx="2979300" cy="7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4" name="Google Shape;164;p26"/>
          <p:cNvSpPr>
            <a:spLocks noChangeAspect="1"/>
          </p:cNvSpPr>
          <p:nvPr/>
        </p:nvSpPr>
        <p:spPr>
          <a:xfrm>
            <a:off x="0" y="2400300"/>
            <a:ext cx="3166176" cy="27432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65" name="Google Shape;165;p26"/>
          <p:cNvSpPr>
            <a:spLocks noChangeAspect="1"/>
          </p:cNvSpPr>
          <p:nvPr/>
        </p:nvSpPr>
        <p:spPr>
          <a:xfrm>
            <a:off x="4202007" y="2804028"/>
            <a:ext cx="2638480" cy="2286000"/>
          </a:xfrm>
          <a:prstGeom prst="hexagon">
            <a:avLst>
              <a:gd name="adj" fmla="val 25000"/>
              <a:gd name="vf" fmla="val 115470"/>
            </a:avLst>
          </a:prstGeom>
          <a:noFill/>
          <a:ln w="762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6"/>
          <p:cNvSpPr txBox="1">
            <a:spLocks noGrp="1"/>
          </p:cNvSpPr>
          <p:nvPr>
            <p:ph type="ctrTitle" idx="2"/>
          </p:nvPr>
        </p:nvSpPr>
        <p:spPr>
          <a:xfrm flipH="1">
            <a:off x="1035831" y="2535683"/>
            <a:ext cx="1037100" cy="46056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lt1"/>
                </a:solidFill>
              </a:rPr>
              <a:t>REACT</a:t>
            </a:r>
            <a:endParaRPr sz="2000" dirty="0">
              <a:solidFill>
                <a:schemeClr val="lt1"/>
              </a:solidFill>
            </a:endParaRPr>
          </a:p>
        </p:txBody>
      </p:sp>
      <p:sp>
        <p:nvSpPr>
          <p:cNvPr id="172" name="Google Shape;172;p26"/>
          <p:cNvSpPr txBox="1">
            <a:spLocks noGrp="1"/>
          </p:cNvSpPr>
          <p:nvPr>
            <p:ph type="ctrTitle" idx="5"/>
          </p:nvPr>
        </p:nvSpPr>
        <p:spPr>
          <a:xfrm flipH="1">
            <a:off x="4789381" y="2901861"/>
            <a:ext cx="1463731" cy="5689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MYSQL</a:t>
            </a:r>
            <a:endParaRPr sz="2000" dirty="0"/>
          </a:p>
        </p:txBody>
      </p:sp>
      <p:pic>
        <p:nvPicPr>
          <p:cNvPr id="5" name="Picture 4">
            <a:extLst>
              <a:ext uri="{FF2B5EF4-FFF2-40B4-BE49-F238E27FC236}">
                <a16:creationId xmlns:a16="http://schemas.microsoft.com/office/drawing/2014/main" id="{229242A8-1C7D-4708-8ED4-AB001B05A040}"/>
              </a:ext>
            </a:extLst>
          </p:cNvPr>
          <p:cNvPicPr>
            <a:picLocks noChangeAspect="1"/>
          </p:cNvPicPr>
          <p:nvPr/>
        </p:nvPicPr>
        <p:blipFill>
          <a:blip r:embed="rId3"/>
          <a:stretch>
            <a:fillRect/>
          </a:stretch>
        </p:blipFill>
        <p:spPr>
          <a:xfrm>
            <a:off x="765254" y="3136356"/>
            <a:ext cx="1578255" cy="1828800"/>
          </a:xfrm>
          <a:prstGeom prst="rect">
            <a:avLst/>
          </a:prstGeom>
        </p:spPr>
      </p:pic>
      <p:pic>
        <p:nvPicPr>
          <p:cNvPr id="7" name="Picture 6">
            <a:extLst>
              <a:ext uri="{FF2B5EF4-FFF2-40B4-BE49-F238E27FC236}">
                <a16:creationId xmlns:a16="http://schemas.microsoft.com/office/drawing/2014/main" id="{A5AC45DF-F2A3-4C05-9AA7-BD5507DAC9AA}"/>
              </a:ext>
            </a:extLst>
          </p:cNvPr>
          <p:cNvPicPr>
            <a:picLocks noChangeAspect="1"/>
          </p:cNvPicPr>
          <p:nvPr/>
        </p:nvPicPr>
        <p:blipFill>
          <a:blip r:embed="rId4"/>
          <a:stretch>
            <a:fillRect/>
          </a:stretch>
        </p:blipFill>
        <p:spPr>
          <a:xfrm>
            <a:off x="4835446" y="3593556"/>
            <a:ext cx="1371600" cy="1371600"/>
          </a:xfrm>
          <a:prstGeom prst="rect">
            <a:avLst/>
          </a:prstGeom>
        </p:spPr>
      </p:pic>
      <p:sp>
        <p:nvSpPr>
          <p:cNvPr id="38" name="Google Shape;164;p26">
            <a:extLst>
              <a:ext uri="{FF2B5EF4-FFF2-40B4-BE49-F238E27FC236}">
                <a16:creationId xmlns:a16="http://schemas.microsoft.com/office/drawing/2014/main" id="{713F4E9B-BC4D-4C26-A767-E28274DDC2F0}"/>
              </a:ext>
            </a:extLst>
          </p:cNvPr>
          <p:cNvSpPr>
            <a:spLocks noChangeAspect="1"/>
          </p:cNvSpPr>
          <p:nvPr/>
        </p:nvSpPr>
        <p:spPr>
          <a:xfrm>
            <a:off x="5977824" y="37344"/>
            <a:ext cx="3166176" cy="27432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9" name="Google Shape;168;p26">
            <a:extLst>
              <a:ext uri="{FF2B5EF4-FFF2-40B4-BE49-F238E27FC236}">
                <a16:creationId xmlns:a16="http://schemas.microsoft.com/office/drawing/2014/main" id="{E59ABD38-4541-40E9-BF79-F6CBB8246FD3}"/>
              </a:ext>
            </a:extLst>
          </p:cNvPr>
          <p:cNvSpPr txBox="1">
            <a:spLocks/>
          </p:cNvSpPr>
          <p:nvPr/>
        </p:nvSpPr>
        <p:spPr>
          <a:xfrm flipH="1">
            <a:off x="6955778" y="196211"/>
            <a:ext cx="1210268" cy="4605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1pPr>
            <a:lvl2pPr marR="0" lvl="1"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2pPr>
            <a:lvl3pPr marR="0" lvl="2"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3pPr>
            <a:lvl4pPr marR="0" lvl="3"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4pPr>
            <a:lvl5pPr marR="0" lvl="4"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5pPr>
            <a:lvl6pPr marR="0" lvl="5"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6pPr>
            <a:lvl7pPr marR="0" lvl="6"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7pPr>
            <a:lvl8pPr marR="0" lvl="7"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8pPr>
            <a:lvl9pPr marR="0" lvl="8"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9pPr>
          </a:lstStyle>
          <a:p>
            <a:r>
              <a:rPr lang="en-US" sz="2000" dirty="0">
                <a:solidFill>
                  <a:schemeClr val="lt1"/>
                </a:solidFill>
              </a:rPr>
              <a:t>Express</a:t>
            </a:r>
          </a:p>
        </p:txBody>
      </p:sp>
      <p:pic>
        <p:nvPicPr>
          <p:cNvPr id="11" name="Picture 10">
            <a:extLst>
              <a:ext uri="{FF2B5EF4-FFF2-40B4-BE49-F238E27FC236}">
                <a16:creationId xmlns:a16="http://schemas.microsoft.com/office/drawing/2014/main" id="{0DE29994-89B4-4B9D-9210-A11F0ED9BB55}"/>
              </a:ext>
            </a:extLst>
          </p:cNvPr>
          <p:cNvPicPr>
            <a:picLocks noChangeAspect="1"/>
          </p:cNvPicPr>
          <p:nvPr/>
        </p:nvPicPr>
        <p:blipFill>
          <a:blip r:embed="rId5"/>
          <a:stretch>
            <a:fillRect/>
          </a:stretch>
        </p:blipFill>
        <p:spPr>
          <a:xfrm>
            <a:off x="6088246" y="656775"/>
            <a:ext cx="3055754" cy="1828800"/>
          </a:xfrm>
          <a:prstGeom prst="rect">
            <a:avLst/>
          </a:prstGeom>
        </p:spPr>
      </p:pic>
      <p:sp>
        <p:nvSpPr>
          <p:cNvPr id="46" name="Google Shape;165;p26">
            <a:extLst>
              <a:ext uri="{FF2B5EF4-FFF2-40B4-BE49-F238E27FC236}">
                <a16:creationId xmlns:a16="http://schemas.microsoft.com/office/drawing/2014/main" id="{FBDF3BF4-15D8-4907-B990-168E6FB1280D}"/>
              </a:ext>
            </a:extLst>
          </p:cNvPr>
          <p:cNvSpPr>
            <a:spLocks noChangeAspect="1"/>
          </p:cNvSpPr>
          <p:nvPr/>
        </p:nvSpPr>
        <p:spPr>
          <a:xfrm>
            <a:off x="2377205" y="69886"/>
            <a:ext cx="2638480" cy="2286000"/>
          </a:xfrm>
          <a:prstGeom prst="hexagon">
            <a:avLst>
              <a:gd name="adj" fmla="val 25000"/>
              <a:gd name="vf" fmla="val 115470"/>
            </a:avLst>
          </a:prstGeom>
          <a:noFill/>
          <a:ln w="762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Picture 8">
            <a:extLst>
              <a:ext uri="{FF2B5EF4-FFF2-40B4-BE49-F238E27FC236}">
                <a16:creationId xmlns:a16="http://schemas.microsoft.com/office/drawing/2014/main" id="{5473E177-4D45-45EB-8A79-F03BB3178087}"/>
              </a:ext>
            </a:extLst>
          </p:cNvPr>
          <p:cNvPicPr>
            <a:picLocks noChangeAspect="1"/>
          </p:cNvPicPr>
          <p:nvPr/>
        </p:nvPicPr>
        <p:blipFill>
          <a:blip r:embed="rId6"/>
          <a:stretch>
            <a:fillRect/>
          </a:stretch>
        </p:blipFill>
        <p:spPr>
          <a:xfrm>
            <a:off x="2757491" y="1014694"/>
            <a:ext cx="1877907" cy="731520"/>
          </a:xfrm>
          <a:prstGeom prst="rect">
            <a:avLst/>
          </a:prstGeom>
        </p:spPr>
      </p:pic>
      <p:sp>
        <p:nvSpPr>
          <p:cNvPr id="47" name="Google Shape;172;p26">
            <a:extLst>
              <a:ext uri="{FF2B5EF4-FFF2-40B4-BE49-F238E27FC236}">
                <a16:creationId xmlns:a16="http://schemas.microsoft.com/office/drawing/2014/main" id="{BD1630ED-1E9D-419E-9F72-C2F13465520D}"/>
              </a:ext>
            </a:extLst>
          </p:cNvPr>
          <p:cNvSpPr txBox="1">
            <a:spLocks/>
          </p:cNvSpPr>
          <p:nvPr/>
        </p:nvSpPr>
        <p:spPr>
          <a:xfrm flipH="1">
            <a:off x="2964578" y="284148"/>
            <a:ext cx="1463731" cy="5689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1pPr>
            <a:lvl2pPr marR="0" lvl="1"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2pPr>
            <a:lvl3pPr marR="0" lvl="2"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3pPr>
            <a:lvl4pPr marR="0" lvl="3"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4pPr>
            <a:lvl5pPr marR="0" lvl="4"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5pPr>
            <a:lvl6pPr marR="0" lvl="5"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6pPr>
            <a:lvl7pPr marR="0" lvl="6"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7pPr>
            <a:lvl8pPr marR="0" lvl="7"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8pPr>
            <a:lvl9pPr marR="0" lvl="8"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9pPr>
          </a:lstStyle>
          <a:p>
            <a:r>
              <a:rPr lang="en-US" sz="2000" dirty="0"/>
              <a:t>HTML CSS JS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ctrTitle" idx="13"/>
          </p:nvPr>
        </p:nvSpPr>
        <p:spPr>
          <a:xfrm>
            <a:off x="2657647" y="398750"/>
            <a:ext cx="3828682"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lt1"/>
                </a:solidFill>
              </a:rPr>
              <a:t>Table of contents</a:t>
            </a:r>
            <a:endParaRPr sz="3000" dirty="0">
              <a:solidFill>
                <a:schemeClr val="lt1"/>
              </a:solidFill>
            </a:endParaRPr>
          </a:p>
        </p:txBody>
      </p:sp>
      <p:cxnSp>
        <p:nvCxnSpPr>
          <p:cNvPr id="124" name="Google Shape;124;p23"/>
          <p:cNvCxnSpPr/>
          <p:nvPr/>
        </p:nvCxnSpPr>
        <p:spPr>
          <a:xfrm>
            <a:off x="5871225" y="2147250"/>
            <a:ext cx="0" cy="689100"/>
          </a:xfrm>
          <a:prstGeom prst="straightConnector1">
            <a:avLst/>
          </a:prstGeom>
          <a:noFill/>
          <a:ln w="19050" cap="flat" cmpd="sng">
            <a:solidFill>
              <a:srgbClr val="D9D9D9"/>
            </a:solidFill>
            <a:prstDash val="solid"/>
            <a:round/>
            <a:headEnd type="none" w="med" len="med"/>
            <a:tailEnd type="none" w="med" len="med"/>
          </a:ln>
        </p:spPr>
      </p:cxnSp>
      <p:cxnSp>
        <p:nvCxnSpPr>
          <p:cNvPr id="125" name="Google Shape;125;p23"/>
          <p:cNvCxnSpPr/>
          <p:nvPr/>
        </p:nvCxnSpPr>
        <p:spPr>
          <a:xfrm>
            <a:off x="3249525" y="2147250"/>
            <a:ext cx="0" cy="689100"/>
          </a:xfrm>
          <a:prstGeom prst="straightConnector1">
            <a:avLst/>
          </a:prstGeom>
          <a:noFill/>
          <a:ln w="19050" cap="flat" cmpd="sng">
            <a:solidFill>
              <a:srgbClr val="D9D9D9"/>
            </a:solidFill>
            <a:prstDash val="solid"/>
            <a:round/>
            <a:headEnd type="none" w="med" len="med"/>
            <a:tailEnd type="none" w="med" len="med"/>
          </a:ln>
        </p:spPr>
      </p:cxnSp>
      <p:sp>
        <p:nvSpPr>
          <p:cNvPr id="126" name="Google Shape;126;p23"/>
          <p:cNvSpPr txBox="1">
            <a:spLocks noGrp="1"/>
          </p:cNvSpPr>
          <p:nvPr>
            <p:ph type="ctrTitle"/>
          </p:nvPr>
        </p:nvSpPr>
        <p:spPr>
          <a:xfrm>
            <a:off x="1152088" y="2340556"/>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127" name="Google Shape;127;p23"/>
          <p:cNvSpPr txBox="1">
            <a:spLocks noGrp="1"/>
          </p:cNvSpPr>
          <p:nvPr>
            <p:ph type="ctrTitle" idx="3"/>
          </p:nvPr>
        </p:nvSpPr>
        <p:spPr>
          <a:xfrm>
            <a:off x="3773838" y="2340556"/>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a:t>
            </a:r>
            <a:endParaRPr dirty="0"/>
          </a:p>
        </p:txBody>
      </p:sp>
      <p:sp>
        <p:nvSpPr>
          <p:cNvPr id="128" name="Google Shape;128;p23"/>
          <p:cNvSpPr txBox="1">
            <a:spLocks noGrp="1"/>
          </p:cNvSpPr>
          <p:nvPr>
            <p:ph type="ctrTitle" idx="5"/>
          </p:nvPr>
        </p:nvSpPr>
        <p:spPr>
          <a:xfrm>
            <a:off x="6448876" y="2340556"/>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SCREENSHOTS</a:t>
            </a:r>
            <a:endParaRPr dirty="0"/>
          </a:p>
        </p:txBody>
      </p:sp>
      <p:sp>
        <p:nvSpPr>
          <p:cNvPr id="130" name="Google Shape;130;p23"/>
          <p:cNvSpPr txBox="1">
            <a:spLocks noGrp="1"/>
          </p:cNvSpPr>
          <p:nvPr>
            <p:ph type="title" idx="14"/>
          </p:nvPr>
        </p:nvSpPr>
        <p:spPr>
          <a:xfrm>
            <a:off x="1575838"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132" name="Google Shape;132;p23"/>
          <p:cNvSpPr txBox="1">
            <a:spLocks noGrp="1"/>
          </p:cNvSpPr>
          <p:nvPr>
            <p:ph type="title" idx="15"/>
          </p:nvPr>
        </p:nvSpPr>
        <p:spPr>
          <a:xfrm>
            <a:off x="4197618"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a:spLocks noGrp="1"/>
          </p:cNvSpPr>
          <p:nvPr>
            <p:ph type="title" idx="16"/>
          </p:nvPr>
        </p:nvSpPr>
        <p:spPr>
          <a:xfrm>
            <a:off x="6872626"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136" name="Google Shape;136;p23"/>
          <p:cNvSpPr txBox="1">
            <a:spLocks noGrp="1"/>
          </p:cNvSpPr>
          <p:nvPr>
            <p:ph type="ctrTitle" idx="7"/>
          </p:nvPr>
        </p:nvSpPr>
        <p:spPr>
          <a:xfrm>
            <a:off x="2455361" y="3700506"/>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USED TECHNOLOGIES</a:t>
            </a:r>
            <a:endParaRPr dirty="0"/>
          </a:p>
        </p:txBody>
      </p:sp>
      <p:sp>
        <p:nvSpPr>
          <p:cNvPr id="137" name="Google Shape;137;p23"/>
          <p:cNvSpPr txBox="1">
            <a:spLocks noGrp="1"/>
          </p:cNvSpPr>
          <p:nvPr>
            <p:ph type="title" idx="17"/>
          </p:nvPr>
        </p:nvSpPr>
        <p:spPr>
          <a:xfrm>
            <a:off x="2879111" y="3386650"/>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sp>
        <p:nvSpPr>
          <p:cNvPr id="139" name="Google Shape;139;p23"/>
          <p:cNvSpPr txBox="1">
            <a:spLocks noGrp="1"/>
          </p:cNvSpPr>
          <p:nvPr>
            <p:ph type="ctrTitle" idx="9"/>
          </p:nvPr>
        </p:nvSpPr>
        <p:spPr>
          <a:xfrm>
            <a:off x="5077124" y="3700506"/>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FEATURES</a:t>
            </a:r>
            <a:endParaRPr dirty="0"/>
          </a:p>
        </p:txBody>
      </p:sp>
      <p:sp>
        <p:nvSpPr>
          <p:cNvPr id="140" name="Google Shape;140;p23"/>
          <p:cNvSpPr txBox="1">
            <a:spLocks noGrp="1"/>
          </p:cNvSpPr>
          <p:nvPr>
            <p:ph type="title" idx="18"/>
          </p:nvPr>
        </p:nvSpPr>
        <p:spPr>
          <a:xfrm>
            <a:off x="5500879" y="3386650"/>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05</a:t>
            </a:r>
            <a:endParaRPr>
              <a:solidFill>
                <a:schemeClr val="lt1"/>
              </a:solidFill>
            </a:endParaRPr>
          </a:p>
        </p:txBody>
      </p:sp>
      <p:cxnSp>
        <p:nvCxnSpPr>
          <p:cNvPr id="141" name="Google Shape;141;p23"/>
          <p:cNvCxnSpPr/>
          <p:nvPr/>
        </p:nvCxnSpPr>
        <p:spPr>
          <a:xfrm>
            <a:off x="4572025" y="3518850"/>
            <a:ext cx="0" cy="689100"/>
          </a:xfrm>
          <a:prstGeom prst="straightConnector1">
            <a:avLst/>
          </a:prstGeom>
          <a:noFill/>
          <a:ln w="19050" cap="flat" cmpd="sng">
            <a:solidFill>
              <a:srgbClr val="D9D9D9"/>
            </a:solidFill>
            <a:prstDash val="solid"/>
            <a:round/>
            <a:headEnd type="none" w="med" len="med"/>
            <a:tailEnd type="none" w="med" len="med"/>
          </a:ln>
        </p:spPr>
      </p:cxnSp>
      <p:sp>
        <p:nvSpPr>
          <p:cNvPr id="142" name="Google Shape;142;p23"/>
          <p:cNvSpPr/>
          <p:nvPr/>
        </p:nvSpPr>
        <p:spPr>
          <a:xfrm rot="899825">
            <a:off x="-1428364" y="3728917"/>
            <a:ext cx="2950497" cy="2316666"/>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rot="-3036684">
            <a:off x="7582353" y="4618566"/>
            <a:ext cx="2950470" cy="2316746"/>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7"/>
        <p:cNvGrpSpPr/>
        <p:nvPr/>
      </p:nvGrpSpPr>
      <p:grpSpPr>
        <a:xfrm>
          <a:off x="0" y="0"/>
          <a:ext cx="0" cy="0"/>
          <a:chOff x="0" y="0"/>
          <a:chExt cx="0" cy="0"/>
        </a:xfrm>
      </p:grpSpPr>
      <p:sp>
        <p:nvSpPr>
          <p:cNvPr id="388" name="Google Shape;388;p37"/>
          <p:cNvSpPr txBox="1">
            <a:spLocks noGrp="1"/>
          </p:cNvSpPr>
          <p:nvPr>
            <p:ph type="ctrTitle"/>
          </p:nvPr>
        </p:nvSpPr>
        <p:spPr>
          <a:xfrm flipH="1">
            <a:off x="1889225" y="2355535"/>
            <a:ext cx="2429387" cy="80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t>FEATURES</a:t>
            </a:r>
            <a:endParaRPr sz="3000" dirty="0"/>
          </a:p>
        </p:txBody>
      </p:sp>
      <p:sp>
        <p:nvSpPr>
          <p:cNvPr id="389" name="Google Shape;389;p37"/>
          <p:cNvSpPr txBox="1">
            <a:spLocks noGrp="1"/>
          </p:cNvSpPr>
          <p:nvPr>
            <p:ph type="title" idx="2"/>
          </p:nvPr>
        </p:nvSpPr>
        <p:spPr>
          <a:xfrm flipH="1">
            <a:off x="1889225" y="1753435"/>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2"/>
          <p:cNvSpPr txBox="1">
            <a:spLocks noGrp="1"/>
          </p:cNvSpPr>
          <p:nvPr>
            <p:ph type="ctrTitle"/>
          </p:nvPr>
        </p:nvSpPr>
        <p:spPr>
          <a:xfrm>
            <a:off x="2465532" y="-122750"/>
            <a:ext cx="4212935" cy="1302963"/>
          </a:xfrm>
          <a:prstGeom prst="rect">
            <a:avLst/>
          </a:prstGeom>
        </p:spPr>
        <p:txBody>
          <a:bodyPr spcFirstLastPara="1" wrap="square" lIns="91425" tIns="91425" rIns="91425" bIns="91425" anchor="t" anchorCtr="0">
            <a:noAutofit/>
          </a:bodyPr>
          <a:lstStyle/>
          <a:p>
            <a:pPr algn="ctr"/>
            <a:r>
              <a:rPr lang="en-US" sz="2500" b="1" i="0" dirty="0">
                <a:solidFill>
                  <a:schemeClr val="bg1"/>
                </a:solidFill>
                <a:effectLst/>
                <a:latin typeface="-apple-system"/>
              </a:rPr>
              <a:t>This application includes the major features of YouTube such as:</a:t>
            </a:r>
            <a:br>
              <a:rPr lang="en-US" sz="2500" b="1" i="0" dirty="0">
                <a:solidFill>
                  <a:schemeClr val="bg1"/>
                </a:solidFill>
                <a:effectLst/>
                <a:latin typeface="-apple-system"/>
              </a:rPr>
            </a:br>
            <a:br>
              <a:rPr lang="en-US" sz="2500" b="1" i="0" dirty="0">
                <a:solidFill>
                  <a:schemeClr val="bg1"/>
                </a:solidFill>
                <a:effectLst/>
                <a:latin typeface="-apple-system"/>
              </a:rPr>
            </a:br>
            <a:endParaRPr lang="en-US" sz="2500" b="1" dirty="0">
              <a:solidFill>
                <a:schemeClr val="bg1"/>
              </a:solidFill>
            </a:endParaRPr>
          </a:p>
        </p:txBody>
      </p:sp>
      <p:sp>
        <p:nvSpPr>
          <p:cNvPr id="9" name="TextBox 8">
            <a:extLst>
              <a:ext uri="{FF2B5EF4-FFF2-40B4-BE49-F238E27FC236}">
                <a16:creationId xmlns:a16="http://schemas.microsoft.com/office/drawing/2014/main" id="{8CEEB647-55F6-478C-829C-E2B15F2FA62D}"/>
              </a:ext>
            </a:extLst>
          </p:cNvPr>
          <p:cNvSpPr txBox="1"/>
          <p:nvPr/>
        </p:nvSpPr>
        <p:spPr>
          <a:xfrm>
            <a:off x="3457102" y="1724812"/>
            <a:ext cx="5686898" cy="2462213"/>
          </a:xfrm>
          <a:prstGeom prst="rect">
            <a:avLst/>
          </a:prstGeom>
          <a:noFill/>
        </p:spPr>
        <p:txBody>
          <a:bodyPr wrap="square" rtlCol="0">
            <a:spAutoFit/>
          </a:bodyPr>
          <a:lstStyle/>
          <a:p>
            <a:pPr marL="285750" indent="-285750">
              <a:buFont typeface="Wingdings" panose="05000000000000000000" pitchFamily="2" charset="2"/>
              <a:buChar char="v"/>
            </a:pPr>
            <a:r>
              <a:rPr lang="en-US" sz="2200" dirty="0"/>
              <a:t>Home page with a list of videos</a:t>
            </a:r>
          </a:p>
          <a:p>
            <a:pPr marL="285750" indent="-285750">
              <a:buFont typeface="Wingdings" panose="05000000000000000000" pitchFamily="2" charset="2"/>
              <a:buChar char="v"/>
            </a:pPr>
            <a:r>
              <a:rPr lang="en-US" sz="2200" dirty="0"/>
              <a:t>Watching videos</a:t>
            </a:r>
          </a:p>
          <a:p>
            <a:pPr marL="285750" indent="-285750">
              <a:buFont typeface="Wingdings" panose="05000000000000000000" pitchFamily="2" charset="2"/>
              <a:buChar char="v"/>
            </a:pPr>
            <a:r>
              <a:rPr lang="en-US" sz="2200" dirty="0"/>
              <a:t>Searching for videos</a:t>
            </a:r>
          </a:p>
          <a:p>
            <a:pPr marL="285750" indent="-285750">
              <a:buFont typeface="Wingdings" panose="05000000000000000000" pitchFamily="2" charset="2"/>
              <a:buChar char="v"/>
            </a:pPr>
            <a:r>
              <a:rPr lang="en-US" sz="2200" dirty="0"/>
              <a:t>Searching for users</a:t>
            </a:r>
          </a:p>
          <a:p>
            <a:pPr marL="285750" indent="-285750">
              <a:buFont typeface="Wingdings" panose="05000000000000000000" pitchFamily="2" charset="2"/>
              <a:buChar char="v"/>
            </a:pPr>
            <a:r>
              <a:rPr lang="en-US" sz="2200" dirty="0"/>
              <a:t>Chatting with users</a:t>
            </a:r>
          </a:p>
          <a:p>
            <a:pPr marL="285750" indent="-285750">
              <a:buFont typeface="Wingdings" panose="05000000000000000000" pitchFamily="2" charset="2"/>
              <a:buChar char="v"/>
            </a:pPr>
            <a:r>
              <a:rPr lang="en-US" sz="2200" dirty="0"/>
              <a:t>Sharing opinions/experience with others</a:t>
            </a:r>
          </a:p>
          <a:p>
            <a:pPr marL="285750" indent="-285750">
              <a:buFont typeface="Wingdings" panose="05000000000000000000" pitchFamily="2" charset="2"/>
              <a:buChar char="v"/>
            </a:pPr>
            <a:r>
              <a:rPr lang="en-US" sz="2200" dirty="0"/>
              <a:t>Subscribing to channels</a:t>
            </a:r>
          </a:p>
        </p:txBody>
      </p:sp>
      <p:cxnSp>
        <p:nvCxnSpPr>
          <p:cNvPr id="10" name="Google Shape;211;p29">
            <a:extLst>
              <a:ext uri="{FF2B5EF4-FFF2-40B4-BE49-F238E27FC236}">
                <a16:creationId xmlns:a16="http://schemas.microsoft.com/office/drawing/2014/main" id="{64412794-B200-4086-A425-E5C9EAAE7F48}"/>
              </a:ext>
            </a:extLst>
          </p:cNvPr>
          <p:cNvCxnSpPr>
            <a:cxnSpLocks/>
          </p:cNvCxnSpPr>
          <p:nvPr/>
        </p:nvCxnSpPr>
        <p:spPr>
          <a:xfrm>
            <a:off x="2987542" y="1180213"/>
            <a:ext cx="0" cy="3682960"/>
          </a:xfrm>
          <a:prstGeom prst="straightConnector1">
            <a:avLst/>
          </a:prstGeom>
          <a:noFill/>
          <a:ln w="57150" cap="flat" cmpd="sng">
            <a:solidFill>
              <a:schemeClr val="tx1">
                <a:lumMod val="75000"/>
                <a:lumOff val="25000"/>
              </a:schemeClr>
            </a:solidFill>
            <a:prstDash val="solid"/>
            <a:round/>
            <a:headEnd type="none" w="med" len="med"/>
            <a:tailEnd type="none" w="med" len="med"/>
          </a:ln>
        </p:spPr>
      </p:cxnSp>
      <p:sp>
        <p:nvSpPr>
          <p:cNvPr id="11" name="Google Shape;226;p29">
            <a:extLst>
              <a:ext uri="{FF2B5EF4-FFF2-40B4-BE49-F238E27FC236}">
                <a16:creationId xmlns:a16="http://schemas.microsoft.com/office/drawing/2014/main" id="{481B30F2-EFB9-452F-9390-DEBF92668DC4}"/>
              </a:ext>
            </a:extLst>
          </p:cNvPr>
          <p:cNvSpPr txBox="1">
            <a:spLocks/>
          </p:cNvSpPr>
          <p:nvPr/>
        </p:nvSpPr>
        <p:spPr>
          <a:xfrm flipH="1">
            <a:off x="-434929" y="2160747"/>
            <a:ext cx="3657251" cy="12097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85750" algn="l" rtl="0">
              <a:lnSpc>
                <a:spcPct val="115000"/>
              </a:lnSpc>
              <a:spcBef>
                <a:spcPts val="0"/>
              </a:spcBef>
              <a:spcAft>
                <a:spcPts val="0"/>
              </a:spcAft>
              <a:buClr>
                <a:srgbClr val="000000"/>
              </a:buClr>
              <a:buSzPts val="900"/>
              <a:buFont typeface="Assistant Light"/>
              <a:buChar char="●"/>
              <a:defRPr sz="900" b="0" i="0" u="none" strike="noStrike" cap="none">
                <a:solidFill>
                  <a:srgbClr val="000000"/>
                </a:solidFill>
                <a:latin typeface="Assistant Light"/>
                <a:ea typeface="Assistant Light"/>
                <a:cs typeface="Assistant Light"/>
                <a:sym typeface="Assistant Light"/>
              </a:defRPr>
            </a:lvl1pPr>
            <a:lvl2pPr marL="914400" marR="0" lvl="1" indent="-285750" algn="l" rtl="0">
              <a:lnSpc>
                <a:spcPct val="115000"/>
              </a:lnSpc>
              <a:spcBef>
                <a:spcPts val="1600"/>
              </a:spcBef>
              <a:spcAft>
                <a:spcPts val="0"/>
              </a:spcAft>
              <a:buClr>
                <a:srgbClr val="000000"/>
              </a:buClr>
              <a:buSzPts val="900"/>
              <a:buFont typeface="Assistant Light"/>
              <a:buChar char="○"/>
              <a:defRPr sz="900" b="0" i="0" u="none" strike="noStrike" cap="none">
                <a:solidFill>
                  <a:srgbClr val="000000"/>
                </a:solidFill>
                <a:latin typeface="Assistant Light"/>
                <a:ea typeface="Assistant Light"/>
                <a:cs typeface="Assistant Light"/>
                <a:sym typeface="Assistant Light"/>
              </a:defRPr>
            </a:lvl2pPr>
            <a:lvl3pPr marL="1371600" marR="0" lvl="2" indent="-285750" algn="l" rtl="0">
              <a:lnSpc>
                <a:spcPct val="115000"/>
              </a:lnSpc>
              <a:spcBef>
                <a:spcPts val="1600"/>
              </a:spcBef>
              <a:spcAft>
                <a:spcPts val="0"/>
              </a:spcAft>
              <a:buClr>
                <a:srgbClr val="000000"/>
              </a:buClr>
              <a:buSzPts val="900"/>
              <a:buFont typeface="Assistant Light"/>
              <a:buChar char="■"/>
              <a:defRPr sz="900" b="0" i="0" u="none" strike="noStrike" cap="none">
                <a:solidFill>
                  <a:srgbClr val="000000"/>
                </a:solidFill>
                <a:latin typeface="Assistant Light"/>
                <a:ea typeface="Assistant Light"/>
                <a:cs typeface="Assistant Light"/>
                <a:sym typeface="Assistant Light"/>
              </a:defRPr>
            </a:lvl3pPr>
            <a:lvl4pPr marL="1828800" marR="0" lvl="3" indent="-285750" algn="l" rtl="0">
              <a:lnSpc>
                <a:spcPct val="115000"/>
              </a:lnSpc>
              <a:spcBef>
                <a:spcPts val="1600"/>
              </a:spcBef>
              <a:spcAft>
                <a:spcPts val="0"/>
              </a:spcAft>
              <a:buClr>
                <a:srgbClr val="000000"/>
              </a:buClr>
              <a:buSzPts val="900"/>
              <a:buFont typeface="Assistant Light"/>
              <a:buChar char="●"/>
              <a:defRPr sz="900" b="0" i="0" u="none" strike="noStrike" cap="none">
                <a:solidFill>
                  <a:srgbClr val="000000"/>
                </a:solidFill>
                <a:latin typeface="Assistant Light"/>
                <a:ea typeface="Assistant Light"/>
                <a:cs typeface="Assistant Light"/>
                <a:sym typeface="Assistant Light"/>
              </a:defRPr>
            </a:lvl4pPr>
            <a:lvl5pPr marL="2286000" marR="0" lvl="4" indent="-285750" algn="l" rtl="0">
              <a:lnSpc>
                <a:spcPct val="115000"/>
              </a:lnSpc>
              <a:spcBef>
                <a:spcPts val="1600"/>
              </a:spcBef>
              <a:spcAft>
                <a:spcPts val="0"/>
              </a:spcAft>
              <a:buClr>
                <a:srgbClr val="000000"/>
              </a:buClr>
              <a:buSzPts val="900"/>
              <a:buFont typeface="Assistant Light"/>
              <a:buChar char="○"/>
              <a:defRPr sz="900" b="0" i="0" u="none" strike="noStrike" cap="none">
                <a:solidFill>
                  <a:srgbClr val="000000"/>
                </a:solidFill>
                <a:latin typeface="Assistant Light"/>
                <a:ea typeface="Assistant Light"/>
                <a:cs typeface="Assistant Light"/>
                <a:sym typeface="Assistant Light"/>
              </a:defRPr>
            </a:lvl5pPr>
            <a:lvl6pPr marL="2743200" marR="0" lvl="5" indent="-285750" algn="l" rtl="0">
              <a:lnSpc>
                <a:spcPct val="115000"/>
              </a:lnSpc>
              <a:spcBef>
                <a:spcPts val="1600"/>
              </a:spcBef>
              <a:spcAft>
                <a:spcPts val="0"/>
              </a:spcAft>
              <a:buClr>
                <a:srgbClr val="000000"/>
              </a:buClr>
              <a:buSzPts val="900"/>
              <a:buFont typeface="Assistant Light"/>
              <a:buChar char="■"/>
              <a:defRPr sz="900" b="0" i="0" u="none" strike="noStrike" cap="none">
                <a:solidFill>
                  <a:srgbClr val="000000"/>
                </a:solidFill>
                <a:latin typeface="Assistant Light"/>
                <a:ea typeface="Assistant Light"/>
                <a:cs typeface="Assistant Light"/>
                <a:sym typeface="Assistant Light"/>
              </a:defRPr>
            </a:lvl6pPr>
            <a:lvl7pPr marL="3200400" marR="0" lvl="6" indent="-285750" algn="l" rtl="0">
              <a:lnSpc>
                <a:spcPct val="115000"/>
              </a:lnSpc>
              <a:spcBef>
                <a:spcPts val="1600"/>
              </a:spcBef>
              <a:spcAft>
                <a:spcPts val="0"/>
              </a:spcAft>
              <a:buClr>
                <a:srgbClr val="000000"/>
              </a:buClr>
              <a:buSzPts val="900"/>
              <a:buFont typeface="Assistant Light"/>
              <a:buChar char="●"/>
              <a:defRPr sz="900" b="0" i="0" u="none" strike="noStrike" cap="none">
                <a:solidFill>
                  <a:srgbClr val="000000"/>
                </a:solidFill>
                <a:latin typeface="Assistant Light"/>
                <a:ea typeface="Assistant Light"/>
                <a:cs typeface="Assistant Light"/>
                <a:sym typeface="Assistant Light"/>
              </a:defRPr>
            </a:lvl7pPr>
            <a:lvl8pPr marL="3657600" marR="0" lvl="7" indent="-285750" algn="l" rtl="0">
              <a:lnSpc>
                <a:spcPct val="115000"/>
              </a:lnSpc>
              <a:spcBef>
                <a:spcPts val="1600"/>
              </a:spcBef>
              <a:spcAft>
                <a:spcPts val="0"/>
              </a:spcAft>
              <a:buClr>
                <a:srgbClr val="000000"/>
              </a:buClr>
              <a:buSzPts val="900"/>
              <a:buFont typeface="Assistant Light"/>
              <a:buChar char="○"/>
              <a:defRPr sz="900" b="0" i="0" u="none" strike="noStrike" cap="none">
                <a:solidFill>
                  <a:srgbClr val="000000"/>
                </a:solidFill>
                <a:latin typeface="Assistant Light"/>
                <a:ea typeface="Assistant Light"/>
                <a:cs typeface="Assistant Light"/>
                <a:sym typeface="Assistant Light"/>
              </a:defRPr>
            </a:lvl8pPr>
            <a:lvl9pPr marL="4114800" marR="0" lvl="8" indent="-285750" algn="l" rtl="0">
              <a:lnSpc>
                <a:spcPct val="115000"/>
              </a:lnSpc>
              <a:spcBef>
                <a:spcPts val="1600"/>
              </a:spcBef>
              <a:spcAft>
                <a:spcPts val="1600"/>
              </a:spcAft>
              <a:buClr>
                <a:srgbClr val="000000"/>
              </a:buClr>
              <a:buSzPts val="900"/>
              <a:buFont typeface="Assistant Light"/>
              <a:buChar char="■"/>
              <a:defRPr sz="900" b="0" i="0" u="none" strike="noStrike" cap="none">
                <a:solidFill>
                  <a:srgbClr val="000000"/>
                </a:solidFill>
                <a:latin typeface="Assistant Light"/>
                <a:ea typeface="Assistant Light"/>
                <a:cs typeface="Assistant Light"/>
                <a:sym typeface="Assistant Light"/>
              </a:defRPr>
            </a:lvl9pPr>
          </a:lstStyle>
          <a:p>
            <a:pPr marL="171450" indent="0" algn="ctr">
              <a:buNone/>
            </a:pPr>
            <a:r>
              <a:rPr lang="en-US" sz="2000" b="1" dirty="0">
                <a:solidFill>
                  <a:schemeClr val="tx1"/>
                </a:solidFill>
                <a:latin typeface="-apple-system"/>
              </a:rPr>
              <a:t>looks almost exactly like</a:t>
            </a:r>
            <a:br>
              <a:rPr lang="en-US" sz="2000" b="1" dirty="0">
                <a:solidFill>
                  <a:schemeClr val="tx1"/>
                </a:solidFill>
                <a:latin typeface="-apple-system"/>
              </a:rPr>
            </a:br>
            <a:r>
              <a:rPr lang="en-US" sz="2000" b="1" dirty="0">
                <a:solidFill>
                  <a:schemeClr val="tx1"/>
                </a:solidFill>
                <a:latin typeface="-apple-system"/>
              </a:rPr>
              <a:t> the original YouTube application </a:t>
            </a:r>
            <a:r>
              <a:rPr lang="en-US" sz="2000" b="1" dirty="0">
                <a:solidFill>
                  <a:schemeClr val="tx1"/>
                </a:solidFill>
                <a:latin typeface="-apple-system"/>
                <a:sym typeface="Wingdings" panose="05000000000000000000" pitchFamily="2" charset="2"/>
              </a:rPr>
              <a:t></a:t>
            </a:r>
            <a:endParaRPr lang="en-US" sz="2000" b="1"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4"/>
        <p:cNvGrpSpPr/>
        <p:nvPr/>
      </p:nvGrpSpPr>
      <p:grpSpPr>
        <a:xfrm>
          <a:off x="0" y="0"/>
          <a:ext cx="0" cy="0"/>
          <a:chOff x="0" y="0"/>
          <a:chExt cx="0" cy="0"/>
        </a:xfrm>
      </p:grpSpPr>
      <p:sp>
        <p:nvSpPr>
          <p:cNvPr id="445" name="Google Shape;445;p40"/>
          <p:cNvSpPr txBox="1">
            <a:spLocks noGrp="1"/>
          </p:cNvSpPr>
          <p:nvPr>
            <p:ph type="ctrTitle"/>
          </p:nvPr>
        </p:nvSpPr>
        <p:spPr>
          <a:xfrm flipH="1">
            <a:off x="5310130" y="1222872"/>
            <a:ext cx="1947488" cy="107687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THANK YOU FOR YOUR ATTENTION</a:t>
            </a:r>
            <a:endParaRPr dirty="0"/>
          </a:p>
        </p:txBody>
      </p:sp>
      <p:sp>
        <p:nvSpPr>
          <p:cNvPr id="446" name="Google Shape;446;p40"/>
          <p:cNvSpPr txBox="1">
            <a:spLocks noGrp="1"/>
          </p:cNvSpPr>
          <p:nvPr>
            <p:ph type="ctrTitle" idx="2"/>
          </p:nvPr>
        </p:nvSpPr>
        <p:spPr>
          <a:xfrm>
            <a:off x="4847422" y="2355534"/>
            <a:ext cx="2433922" cy="4882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500" u="sng" dirty="0"/>
              <a:t>Developed by Sayf Rourou</a:t>
            </a:r>
            <a:endParaRPr lang="en-US" u="sng"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53"/>
        <p:cNvGrpSpPr/>
        <p:nvPr/>
      </p:nvGrpSpPr>
      <p:grpSpPr>
        <a:xfrm>
          <a:off x="0" y="0"/>
          <a:ext cx="0" cy="0"/>
          <a:chOff x="0" y="0"/>
          <a:chExt cx="0" cy="0"/>
        </a:xfrm>
      </p:grpSpPr>
      <p:grpSp>
        <p:nvGrpSpPr>
          <p:cNvPr id="9" name="Group 8">
            <a:extLst>
              <a:ext uri="{FF2B5EF4-FFF2-40B4-BE49-F238E27FC236}">
                <a16:creationId xmlns:a16="http://schemas.microsoft.com/office/drawing/2014/main" id="{002000EB-4294-4FCA-846F-87900A00B5D9}"/>
              </a:ext>
            </a:extLst>
          </p:cNvPr>
          <p:cNvGrpSpPr/>
          <p:nvPr/>
        </p:nvGrpSpPr>
        <p:grpSpPr>
          <a:xfrm>
            <a:off x="5192000" y="910469"/>
            <a:ext cx="3241281" cy="3322563"/>
            <a:chOff x="5170735" y="-171450"/>
            <a:chExt cx="3241281" cy="3322563"/>
          </a:xfrm>
        </p:grpSpPr>
        <p:sp>
          <p:nvSpPr>
            <p:cNvPr id="5" name="Google Shape;446;p40">
              <a:extLst>
                <a:ext uri="{FF2B5EF4-FFF2-40B4-BE49-F238E27FC236}">
                  <a16:creationId xmlns:a16="http://schemas.microsoft.com/office/drawing/2014/main" id="{1C4D3BC1-0BEC-4AC2-B1DF-829903DDD3E0}"/>
                </a:ext>
              </a:extLst>
            </p:cNvPr>
            <p:cNvSpPr txBox="1">
              <a:spLocks/>
            </p:cNvSpPr>
            <p:nvPr/>
          </p:nvSpPr>
          <p:spPr>
            <a:xfrm>
              <a:off x="6613451" y="2501198"/>
              <a:ext cx="1798565" cy="6499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bg1"/>
                  </a:solidFill>
                </a:rPr>
                <a:t>Project</a:t>
              </a:r>
            </a:p>
          </p:txBody>
        </p:sp>
        <p:pic>
          <p:nvPicPr>
            <p:cNvPr id="6" name="Picture 5">
              <a:extLst>
                <a:ext uri="{FF2B5EF4-FFF2-40B4-BE49-F238E27FC236}">
                  <a16:creationId xmlns:a16="http://schemas.microsoft.com/office/drawing/2014/main" id="{63F1ECD7-B03C-4BBF-B50A-101CBB341563}"/>
                </a:ext>
              </a:extLst>
            </p:cNvPr>
            <p:cNvPicPr>
              <a:picLocks noChangeAspect="1"/>
            </p:cNvPicPr>
            <p:nvPr/>
          </p:nvPicPr>
          <p:blipFill>
            <a:blip r:embed="rId3"/>
            <a:stretch>
              <a:fillRect/>
            </a:stretch>
          </p:blipFill>
          <p:spPr>
            <a:xfrm>
              <a:off x="5256308" y="-171450"/>
              <a:ext cx="2743200" cy="2743200"/>
            </a:xfrm>
            <a:prstGeom prst="rect">
              <a:avLst/>
            </a:prstGeom>
          </p:spPr>
        </p:pic>
        <p:sp>
          <p:nvSpPr>
            <p:cNvPr id="8" name="Google Shape;446;p40">
              <a:extLst>
                <a:ext uri="{FF2B5EF4-FFF2-40B4-BE49-F238E27FC236}">
                  <a16:creationId xmlns:a16="http://schemas.microsoft.com/office/drawing/2014/main" id="{C6FF0D29-2F46-42D6-945A-3490E193D515}"/>
                </a:ext>
              </a:extLst>
            </p:cNvPr>
            <p:cNvSpPr txBox="1">
              <a:spLocks/>
            </p:cNvSpPr>
            <p:nvPr/>
          </p:nvSpPr>
          <p:spPr>
            <a:xfrm>
              <a:off x="5170735" y="2497322"/>
              <a:ext cx="1617174" cy="6499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u="sng" dirty="0">
                  <a:solidFill>
                    <a:schemeClr val="bg1"/>
                  </a:solidFill>
                </a:rPr>
                <a:t>Cloning</a:t>
              </a:r>
            </a:p>
          </p:txBody>
        </p:sp>
      </p:grpSp>
      <p:sp>
        <p:nvSpPr>
          <p:cNvPr id="7" name="Google Shape;117;p22">
            <a:extLst>
              <a:ext uri="{FF2B5EF4-FFF2-40B4-BE49-F238E27FC236}">
                <a16:creationId xmlns:a16="http://schemas.microsoft.com/office/drawing/2014/main" id="{0DC86E48-77CA-47C4-90C5-3B18866F5F84}"/>
              </a:ext>
            </a:extLst>
          </p:cNvPr>
          <p:cNvSpPr txBox="1">
            <a:spLocks/>
          </p:cNvSpPr>
          <p:nvPr/>
        </p:nvSpPr>
        <p:spPr>
          <a:xfrm>
            <a:off x="729838" y="1867867"/>
            <a:ext cx="1952845" cy="100695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dirty="0">
                <a:solidFill>
                  <a:srgbClr val="FF0000"/>
                </a:solidFill>
              </a:rPr>
              <a:t>Tun</a:t>
            </a:r>
            <a:endParaRPr lang="en-US" sz="6000" b="1" dirty="0">
              <a:solidFill>
                <a:schemeClr val="lt1"/>
              </a:solidFill>
            </a:endParaRPr>
          </a:p>
        </p:txBody>
      </p:sp>
      <p:pic>
        <p:nvPicPr>
          <p:cNvPr id="10" name="Picture 9">
            <a:extLst>
              <a:ext uri="{FF2B5EF4-FFF2-40B4-BE49-F238E27FC236}">
                <a16:creationId xmlns:a16="http://schemas.microsoft.com/office/drawing/2014/main" id="{F82298FF-714B-41FD-91AA-DE72BE645346}"/>
              </a:ext>
            </a:extLst>
          </p:cNvPr>
          <p:cNvPicPr>
            <a:picLocks noChangeAspect="1"/>
          </p:cNvPicPr>
          <p:nvPr/>
        </p:nvPicPr>
        <p:blipFill rotWithShape="1">
          <a:blip r:embed="rId4"/>
          <a:srcRect l="38074"/>
          <a:stretch/>
        </p:blipFill>
        <p:spPr>
          <a:xfrm>
            <a:off x="2367354" y="1740286"/>
            <a:ext cx="1789976" cy="121493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sp>
        <p:nvSpPr>
          <p:cNvPr id="148" name="Google Shape;148;p24"/>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t>INTRODUCTION</a:t>
            </a:r>
            <a:endParaRPr sz="2500" dirty="0"/>
          </a:p>
        </p:txBody>
      </p:sp>
      <p:sp>
        <p:nvSpPr>
          <p:cNvPr id="149" name="Google Shape;149;p24"/>
          <p:cNvSpPr txBox="1">
            <a:spLocks noGrp="1"/>
          </p:cNvSpPr>
          <p:nvPr>
            <p:ph type="title" idx="2"/>
          </p:nvPr>
        </p:nvSpPr>
        <p:spPr>
          <a:xfrm flipH="1">
            <a:off x="1889225" y="1753435"/>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150" name="Google Shape;150;p24"/>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5" name="Google Shape;155;p2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157" name="Google Shape;157;p25"/>
          <p:cNvSpPr txBox="1">
            <a:spLocks noGrp="1"/>
          </p:cNvSpPr>
          <p:nvPr>
            <p:ph type="subTitle" idx="1"/>
          </p:nvPr>
        </p:nvSpPr>
        <p:spPr>
          <a:xfrm>
            <a:off x="0" y="429507"/>
            <a:ext cx="4146698" cy="43445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solidFill>
                  <a:schemeClr val="lt1"/>
                </a:solidFill>
              </a:rPr>
              <a:t>This </a:t>
            </a:r>
            <a:r>
              <a:rPr lang="en-US" sz="2500" dirty="0" err="1">
                <a:solidFill>
                  <a:schemeClr val="lt1"/>
                </a:solidFill>
              </a:rPr>
              <a:t>TunTube</a:t>
            </a:r>
            <a:r>
              <a:rPr lang="en-US" sz="2500">
                <a:solidFill>
                  <a:schemeClr val="lt1"/>
                </a:solidFill>
              </a:rPr>
              <a:t> project </a:t>
            </a:r>
            <a:br>
              <a:rPr lang="en-US" sz="2500" dirty="0">
                <a:solidFill>
                  <a:schemeClr val="lt1"/>
                </a:solidFill>
              </a:rPr>
            </a:br>
            <a:r>
              <a:rPr lang="en-US" sz="2500" dirty="0">
                <a:solidFill>
                  <a:schemeClr val="lt1"/>
                </a:solidFill>
              </a:rPr>
              <a:t>Is about creating a webapp similar to YouTube, which can be used to watch “Videos” edited, uploaded and commented by registered users who can like, dislike and share their opinions on “Videos” and “Comments” belong to them or to other users.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sp>
        <p:nvSpPr>
          <p:cNvPr id="181" name="Google Shape;181;p27"/>
          <p:cNvSpPr txBox="1">
            <a:spLocks noGrp="1"/>
          </p:cNvSpPr>
          <p:nvPr>
            <p:ph type="ctrTitle"/>
          </p:nvPr>
        </p:nvSpPr>
        <p:spPr>
          <a:xfrm>
            <a:off x="4020266" y="2355535"/>
            <a:ext cx="3281400" cy="80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t>DEMO</a:t>
            </a:r>
            <a:endParaRPr sz="2500" dirty="0"/>
          </a:p>
        </p:txBody>
      </p:sp>
      <p:sp>
        <p:nvSpPr>
          <p:cNvPr id="182" name="Google Shape;182;p27"/>
          <p:cNvSpPr txBox="1">
            <a:spLocks noGrp="1"/>
          </p:cNvSpPr>
          <p:nvPr>
            <p:ph type="title" idx="2"/>
          </p:nvPr>
        </p:nvSpPr>
        <p:spPr>
          <a:xfrm>
            <a:off x="4322366" y="1753435"/>
            <a:ext cx="2979300" cy="7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p:nvPr/>
        </p:nvSpPr>
        <p:spPr>
          <a:xfrm flipH="1">
            <a:off x="4571999" y="3349256"/>
            <a:ext cx="4652175" cy="1379543"/>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28"/>
          <p:cNvPicPr preferRelativeResize="0"/>
          <p:nvPr/>
        </p:nvPicPr>
        <p:blipFill rotWithShape="1">
          <a:blip r:embed="rId3">
            <a:alphaModFix/>
          </a:blip>
          <a:srcRect l="31037" r="31237"/>
          <a:stretch/>
        </p:blipFill>
        <p:spPr>
          <a:xfrm>
            <a:off x="1657350" y="0"/>
            <a:ext cx="3448054" cy="5143498"/>
          </a:xfrm>
          <a:prstGeom prst="rect">
            <a:avLst/>
          </a:prstGeom>
          <a:noFill/>
          <a:ln>
            <a:noFill/>
          </a:ln>
        </p:spPr>
      </p:pic>
      <p:grpSp>
        <p:nvGrpSpPr>
          <p:cNvPr id="189" name="Google Shape;189;p28"/>
          <p:cNvGrpSpPr/>
          <p:nvPr/>
        </p:nvGrpSpPr>
        <p:grpSpPr>
          <a:xfrm>
            <a:off x="0" y="-9525"/>
            <a:ext cx="3105188" cy="5210133"/>
            <a:chOff x="0" y="-9525"/>
            <a:chExt cx="3105188" cy="5210133"/>
          </a:xfrm>
        </p:grpSpPr>
        <p:sp>
          <p:nvSpPr>
            <p:cNvPr id="190" name="Google Shape;190;p28"/>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191" name="Google Shape;191;p2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28"/>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lt1"/>
                </a:solidFill>
              </a:rPr>
              <a:t>DEMO</a:t>
            </a:r>
            <a:endParaRPr sz="3000" dirty="0">
              <a:solidFill>
                <a:schemeClr val="lt1"/>
              </a:solidFill>
            </a:endParaRPr>
          </a:p>
        </p:txBody>
      </p:sp>
      <p:sp>
        <p:nvSpPr>
          <p:cNvPr id="194" name="Google Shape;194;p28"/>
          <p:cNvSpPr txBox="1">
            <a:spLocks noGrp="1"/>
          </p:cNvSpPr>
          <p:nvPr>
            <p:ph type="subTitle" idx="1"/>
          </p:nvPr>
        </p:nvSpPr>
        <p:spPr>
          <a:xfrm>
            <a:off x="5211194" y="1409443"/>
            <a:ext cx="3715636" cy="23246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a:t>This Website is hosted to show how the YouTube cloning project works.</a:t>
            </a:r>
            <a:br>
              <a:rPr lang="en-US" sz="2500" dirty="0"/>
            </a:br>
            <a:r>
              <a:rPr lang="en-US" sz="2500" b="1" dirty="0">
                <a:hlinkClick r:id="rId4"/>
              </a:rPr>
              <a:t>http://youtube-project.tk/</a:t>
            </a:r>
            <a:endParaRPr sz="25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9"/>
        <p:cNvGrpSpPr/>
        <p:nvPr/>
      </p:nvGrpSpPr>
      <p:grpSpPr>
        <a:xfrm>
          <a:off x="0" y="0"/>
          <a:ext cx="0" cy="0"/>
          <a:chOff x="0" y="0"/>
          <a:chExt cx="0" cy="0"/>
        </a:xfrm>
      </p:grpSpPr>
      <p:sp>
        <p:nvSpPr>
          <p:cNvPr id="280" name="Google Shape;280;p31"/>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t>SCREENSHOTS</a:t>
            </a:r>
            <a:endParaRPr sz="2500" dirty="0"/>
          </a:p>
        </p:txBody>
      </p:sp>
      <p:sp>
        <p:nvSpPr>
          <p:cNvPr id="281" name="Google Shape;281;p31"/>
          <p:cNvSpPr txBox="1">
            <a:spLocks noGrp="1"/>
          </p:cNvSpPr>
          <p:nvPr>
            <p:ph type="title" idx="2"/>
          </p:nvPr>
        </p:nvSpPr>
        <p:spPr>
          <a:xfrm flipH="1">
            <a:off x="1889225" y="1753435"/>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4" name="Google Shape;374;p35"/>
          <p:cNvSpPr txBox="1">
            <a:spLocks noGrp="1"/>
          </p:cNvSpPr>
          <p:nvPr>
            <p:ph type="ctrTitle"/>
          </p:nvPr>
        </p:nvSpPr>
        <p:spPr>
          <a:xfrm>
            <a:off x="3237207" y="84046"/>
            <a:ext cx="2669587" cy="8090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t>WELCOME TO HOME PAGE</a:t>
            </a:r>
            <a:endParaRPr sz="2500" dirty="0"/>
          </a:p>
        </p:txBody>
      </p:sp>
      <p:pic>
        <p:nvPicPr>
          <p:cNvPr id="3" name="Picture 2">
            <a:extLst>
              <a:ext uri="{FF2B5EF4-FFF2-40B4-BE49-F238E27FC236}">
                <a16:creationId xmlns:a16="http://schemas.microsoft.com/office/drawing/2014/main" id="{DB92F894-6B9A-4C6A-981E-540CBBD16D0E}"/>
              </a:ext>
            </a:extLst>
          </p:cNvPr>
          <p:cNvPicPr>
            <a:picLocks noChangeAspect="1"/>
          </p:cNvPicPr>
          <p:nvPr/>
        </p:nvPicPr>
        <p:blipFill>
          <a:blip r:embed="rId3"/>
          <a:stretch>
            <a:fillRect/>
          </a:stretch>
        </p:blipFill>
        <p:spPr>
          <a:xfrm>
            <a:off x="610871" y="1050461"/>
            <a:ext cx="7778253" cy="36606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4" name="Google Shape;374;p35"/>
          <p:cNvSpPr txBox="1">
            <a:spLocks noGrp="1"/>
          </p:cNvSpPr>
          <p:nvPr>
            <p:ph type="ctrTitle"/>
          </p:nvPr>
        </p:nvSpPr>
        <p:spPr>
          <a:xfrm>
            <a:off x="2312581" y="84046"/>
            <a:ext cx="4518838" cy="543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a:t>Watching a </a:t>
            </a:r>
            <a:r>
              <a:rPr lang="en" sz="2500" dirty="0"/>
              <a:t>video</a:t>
            </a:r>
            <a:endParaRPr sz="2500" dirty="0"/>
          </a:p>
        </p:txBody>
      </p:sp>
      <p:pic>
        <p:nvPicPr>
          <p:cNvPr id="4" name="Picture 3">
            <a:extLst>
              <a:ext uri="{FF2B5EF4-FFF2-40B4-BE49-F238E27FC236}">
                <a16:creationId xmlns:a16="http://schemas.microsoft.com/office/drawing/2014/main" id="{69B583FA-F2D5-4072-B294-0FD8C162CA65}"/>
              </a:ext>
            </a:extLst>
          </p:cNvPr>
          <p:cNvPicPr>
            <a:picLocks noChangeAspect="1"/>
          </p:cNvPicPr>
          <p:nvPr/>
        </p:nvPicPr>
        <p:blipFill>
          <a:blip r:embed="rId3"/>
          <a:stretch>
            <a:fillRect/>
          </a:stretch>
        </p:blipFill>
        <p:spPr>
          <a:xfrm>
            <a:off x="1132132" y="594159"/>
            <a:ext cx="6879736" cy="4549341"/>
          </a:xfrm>
          <a:prstGeom prst="rect">
            <a:avLst/>
          </a:prstGeom>
        </p:spPr>
      </p:pic>
    </p:spTree>
    <p:extLst>
      <p:ext uri="{BB962C8B-B14F-4D97-AF65-F5344CB8AC3E}">
        <p14:creationId xmlns:p14="http://schemas.microsoft.com/office/powerpoint/2010/main" val="3700016163"/>
      </p:ext>
    </p:extLst>
  </p:cSld>
  <p:clrMapOvr>
    <a:masterClrMapping/>
  </p:clrMapOvr>
</p:sld>
</file>

<file path=ppt/theme/theme1.xml><?xml version="1.0" encoding="utf-8"?>
<a:theme xmlns:a="http://schemas.openxmlformats.org/drawingml/2006/main" name="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243</Words>
  <Application>Microsoft Office PowerPoint</Application>
  <PresentationFormat>On-screen Show (16:9)</PresentationFormat>
  <Paragraphs>60</Paragraphs>
  <Slides>23</Slides>
  <Notes>23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23</vt:i4>
      </vt:variant>
    </vt:vector>
  </HeadingPairs>
  <TitlesOfParts>
    <vt:vector size="35" baseType="lpstr">
      <vt:lpstr>Nunito Sans ExtraBold</vt:lpstr>
      <vt:lpstr>Proxima Nova Semibold</vt:lpstr>
      <vt:lpstr>Nunito Sans</vt:lpstr>
      <vt:lpstr>Arial</vt:lpstr>
      <vt:lpstr>Pontano Sans</vt:lpstr>
      <vt:lpstr>Fira Sans Extra Condensed Medium</vt:lpstr>
      <vt:lpstr>-apple-system</vt:lpstr>
      <vt:lpstr>Wingdings</vt:lpstr>
      <vt:lpstr>Proxima Nova</vt:lpstr>
      <vt:lpstr>Assistant Light</vt:lpstr>
      <vt:lpstr>Marketing Newsletter</vt:lpstr>
      <vt:lpstr>SlidesGo Final Pages</vt:lpstr>
      <vt:lpstr>Tun</vt:lpstr>
      <vt:lpstr>Table of contents</vt:lpstr>
      <vt:lpstr>INTRODUCTION</vt:lpstr>
      <vt:lpstr>PowerPoint Presentation</vt:lpstr>
      <vt:lpstr>DEMO</vt:lpstr>
      <vt:lpstr>DEMO</vt:lpstr>
      <vt:lpstr>SCREENSHOTS</vt:lpstr>
      <vt:lpstr>WELCOME TO HOME PAGE</vt:lpstr>
      <vt:lpstr>Watching a video</vt:lpstr>
      <vt:lpstr>Searching for videos/users</vt:lpstr>
      <vt:lpstr>SignIn page</vt:lpstr>
      <vt:lpstr>SignUp page</vt:lpstr>
      <vt:lpstr>Home page (logged in)</vt:lpstr>
      <vt:lpstr>Channel page (logged in)</vt:lpstr>
      <vt:lpstr>Uploading a video(logged in)</vt:lpstr>
      <vt:lpstr>Editing a video(logged in)</vt:lpstr>
      <vt:lpstr>And more…</vt:lpstr>
      <vt:lpstr>USED TECHNOLOGIES</vt:lpstr>
      <vt:lpstr>REACT</vt:lpstr>
      <vt:lpstr>FEATURES</vt:lpstr>
      <vt:lpstr>This application includes the major features of YouTube such as:  </vt:lpstr>
      <vt:lpstr>THANK YOU FOR YOUR ATTENTION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YouTube</dc:title>
  <cp:lastModifiedBy>sayf rourou</cp:lastModifiedBy>
  <cp:revision>8</cp:revision>
  <dcterms:modified xsi:type="dcterms:W3CDTF">2021-12-11T21:42:19Z</dcterms:modified>
</cp:coreProperties>
</file>